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tags/tag46.xml" ContentType="application/vnd.openxmlformats-officedocument.presentationml.tags+xml"/>
  <Override PartName="/ppt/tags/tag460.xml" ContentType="application/vnd.openxmlformats-officedocument.presentationml.tags+xml"/>
  <Override PartName="/ppt/tags/tag461.xml" ContentType="application/vnd.openxmlformats-officedocument.presentationml.tags+xml"/>
  <Override PartName="/ppt/tags/tag462.xml" ContentType="application/vnd.openxmlformats-officedocument.presentationml.tags+xml"/>
  <Override PartName="/ppt/tags/tag463.xml" ContentType="application/vnd.openxmlformats-officedocument.presentationml.tags+xml"/>
  <Override PartName="/ppt/tags/tag464.xml" ContentType="application/vnd.openxmlformats-officedocument.presentationml.tags+xml"/>
  <Override PartName="/ppt/tags/tag465.xml" ContentType="application/vnd.openxmlformats-officedocument.presentationml.tags+xml"/>
  <Override PartName="/ppt/tags/tag466.xml" ContentType="application/vnd.openxmlformats-officedocument.presentationml.tags+xml"/>
  <Override PartName="/ppt/tags/tag467.xml" ContentType="application/vnd.openxmlformats-officedocument.presentationml.tags+xml"/>
  <Override PartName="/ppt/tags/tag468.xml" ContentType="application/vnd.openxmlformats-officedocument.presentationml.tags+xml"/>
  <Override PartName="/ppt/tags/tag469.xml" ContentType="application/vnd.openxmlformats-officedocument.presentationml.tags+xml"/>
  <Override PartName="/ppt/tags/tag47.xml" ContentType="application/vnd.openxmlformats-officedocument.presentationml.tags+xml"/>
  <Override PartName="/ppt/tags/tag470.xml" ContentType="application/vnd.openxmlformats-officedocument.presentationml.tags+xml"/>
  <Override PartName="/ppt/tags/tag471.xml" ContentType="application/vnd.openxmlformats-officedocument.presentationml.tags+xml"/>
  <Override PartName="/ppt/tags/tag472.xml" ContentType="application/vnd.openxmlformats-officedocument.presentationml.tags+xml"/>
  <Override PartName="/ppt/tags/tag473.xml" ContentType="application/vnd.openxmlformats-officedocument.presentationml.tags+xml"/>
  <Override PartName="/ppt/tags/tag474.xml" ContentType="application/vnd.openxmlformats-officedocument.presentationml.tags+xml"/>
  <Override PartName="/ppt/tags/tag475.xml" ContentType="application/vnd.openxmlformats-officedocument.presentationml.tags+xml"/>
  <Override PartName="/ppt/tags/tag476.xml" ContentType="application/vnd.openxmlformats-officedocument.presentationml.tags+xml"/>
  <Override PartName="/ppt/tags/tag477.xml" ContentType="application/vnd.openxmlformats-officedocument.presentationml.tags+xml"/>
  <Override PartName="/ppt/tags/tag478.xml" ContentType="application/vnd.openxmlformats-officedocument.presentationml.tags+xml"/>
  <Override PartName="/ppt/tags/tag479.xml" ContentType="application/vnd.openxmlformats-officedocument.presentationml.tags+xml"/>
  <Override PartName="/ppt/tags/tag48.xml" ContentType="application/vnd.openxmlformats-officedocument.presentationml.tags+xml"/>
  <Override PartName="/ppt/tags/tag480.xml" ContentType="application/vnd.openxmlformats-officedocument.presentationml.tags+xml"/>
  <Override PartName="/ppt/tags/tag481.xml" ContentType="application/vnd.openxmlformats-officedocument.presentationml.tags+xml"/>
  <Override PartName="/ppt/tags/tag482.xml" ContentType="application/vnd.openxmlformats-officedocument.presentationml.tags+xml"/>
  <Override PartName="/ppt/tags/tag483.xml" ContentType="application/vnd.openxmlformats-officedocument.presentationml.tags+xml"/>
  <Override PartName="/ppt/tags/tag484.xml" ContentType="application/vnd.openxmlformats-officedocument.presentationml.tags+xml"/>
  <Override PartName="/ppt/tags/tag485.xml" ContentType="application/vnd.openxmlformats-officedocument.presentationml.tags+xml"/>
  <Override PartName="/ppt/tags/tag486.xml" ContentType="application/vnd.openxmlformats-officedocument.presentationml.tags+xml"/>
  <Override PartName="/ppt/tags/tag487.xml" ContentType="application/vnd.openxmlformats-officedocument.presentationml.tags+xml"/>
  <Override PartName="/ppt/tags/tag488.xml" ContentType="application/vnd.openxmlformats-officedocument.presentationml.tags+xml"/>
  <Override PartName="/ppt/tags/tag489.xml" ContentType="application/vnd.openxmlformats-officedocument.presentationml.tags+xml"/>
  <Override PartName="/ppt/tags/tag49.xml" ContentType="application/vnd.openxmlformats-officedocument.presentationml.tags+xml"/>
  <Override PartName="/ppt/tags/tag490.xml" ContentType="application/vnd.openxmlformats-officedocument.presentationml.tags+xml"/>
  <Override PartName="/ppt/tags/tag491.xml" ContentType="application/vnd.openxmlformats-officedocument.presentationml.tags+xml"/>
  <Override PartName="/ppt/tags/tag492.xml" ContentType="application/vnd.openxmlformats-officedocument.presentationml.tags+xml"/>
  <Override PartName="/ppt/tags/tag493.xml" ContentType="application/vnd.openxmlformats-officedocument.presentationml.tags+xml"/>
  <Override PartName="/ppt/tags/tag494.xml" ContentType="application/vnd.openxmlformats-officedocument.presentationml.tags+xml"/>
  <Override PartName="/ppt/tags/tag495.xml" ContentType="application/vnd.openxmlformats-officedocument.presentationml.tags+xml"/>
  <Override PartName="/ppt/tags/tag496.xml" ContentType="application/vnd.openxmlformats-officedocument.presentationml.tags+xml"/>
  <Override PartName="/ppt/tags/tag497.xml" ContentType="application/vnd.openxmlformats-officedocument.presentationml.tags+xml"/>
  <Override PartName="/ppt/tags/tag498.xml" ContentType="application/vnd.openxmlformats-officedocument.presentationml.tags+xml"/>
  <Override PartName="/ppt/tags/tag49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00.xml" ContentType="application/vnd.openxmlformats-officedocument.presentationml.tags+xml"/>
  <Override PartName="/ppt/tags/tag501.xml" ContentType="application/vnd.openxmlformats-officedocument.presentationml.tags+xml"/>
  <Override PartName="/ppt/tags/tag502.xml" ContentType="application/vnd.openxmlformats-officedocument.presentationml.tags+xml"/>
  <Override PartName="/ppt/tags/tag503.xml" ContentType="application/vnd.openxmlformats-officedocument.presentationml.tags+xml"/>
  <Override PartName="/ppt/tags/tag504.xml" ContentType="application/vnd.openxmlformats-officedocument.presentationml.tags+xml"/>
  <Override PartName="/ppt/tags/tag505.xml" ContentType="application/vnd.openxmlformats-officedocument.presentationml.tags+xml"/>
  <Override PartName="/ppt/tags/tag506.xml" ContentType="application/vnd.openxmlformats-officedocument.presentationml.tags+xml"/>
  <Override PartName="/ppt/tags/tag507.xml" ContentType="application/vnd.openxmlformats-officedocument.presentationml.tags+xml"/>
  <Override PartName="/ppt/tags/tag508.xml" ContentType="application/vnd.openxmlformats-officedocument.presentationml.tags+xml"/>
  <Override PartName="/ppt/tags/tag509.xml" ContentType="application/vnd.openxmlformats-officedocument.presentationml.tags+xml"/>
  <Override PartName="/ppt/tags/tag51.xml" ContentType="application/vnd.openxmlformats-officedocument.presentationml.tags+xml"/>
  <Override PartName="/ppt/tags/tag510.xml" ContentType="application/vnd.openxmlformats-officedocument.presentationml.tags+xml"/>
  <Override PartName="/ppt/tags/tag511.xml" ContentType="application/vnd.openxmlformats-officedocument.presentationml.tags+xml"/>
  <Override PartName="/ppt/tags/tag512.xml" ContentType="application/vnd.openxmlformats-officedocument.presentationml.tags+xml"/>
  <Override PartName="/ppt/tags/tag513.xml" ContentType="application/vnd.openxmlformats-officedocument.presentationml.tags+xml"/>
  <Override PartName="/ppt/tags/tag514.xml" ContentType="application/vnd.openxmlformats-officedocument.presentationml.tags+xml"/>
  <Override PartName="/ppt/tags/tag515.xml" ContentType="application/vnd.openxmlformats-officedocument.presentationml.tags+xml"/>
  <Override PartName="/ppt/tags/tag516.xml" ContentType="application/vnd.openxmlformats-officedocument.presentationml.tags+xml"/>
  <Override PartName="/ppt/tags/tag517.xml" ContentType="application/vnd.openxmlformats-officedocument.presentationml.tags+xml"/>
  <Override PartName="/ppt/tags/tag518.xml" ContentType="application/vnd.openxmlformats-officedocument.presentationml.tags+xml"/>
  <Override PartName="/ppt/tags/tag519.xml" ContentType="application/vnd.openxmlformats-officedocument.presentationml.tags+xml"/>
  <Override PartName="/ppt/tags/tag52.xml" ContentType="application/vnd.openxmlformats-officedocument.presentationml.tags+xml"/>
  <Override PartName="/ppt/tags/tag520.xml" ContentType="application/vnd.openxmlformats-officedocument.presentationml.tags+xml"/>
  <Override PartName="/ppt/tags/tag521.xml" ContentType="application/vnd.openxmlformats-officedocument.presentationml.tags+xml"/>
  <Override PartName="/ppt/tags/tag522.xml" ContentType="application/vnd.openxmlformats-officedocument.presentationml.tags+xml"/>
  <Override PartName="/ppt/tags/tag523.xml" ContentType="application/vnd.openxmlformats-officedocument.presentationml.tags+xml"/>
  <Override PartName="/ppt/tags/tag524.xml" ContentType="application/vnd.openxmlformats-officedocument.presentationml.tags+xml"/>
  <Override PartName="/ppt/tags/tag525.xml" ContentType="application/vnd.openxmlformats-officedocument.presentationml.tags+xml"/>
  <Override PartName="/ppt/tags/tag526.xml" ContentType="application/vnd.openxmlformats-officedocument.presentationml.tags+xml"/>
  <Override PartName="/ppt/tags/tag527.xml" ContentType="application/vnd.openxmlformats-officedocument.presentationml.tags+xml"/>
  <Override PartName="/ppt/tags/tag528.xml" ContentType="application/vnd.openxmlformats-officedocument.presentationml.tags+xml"/>
  <Override PartName="/ppt/tags/tag529.xml" ContentType="application/vnd.openxmlformats-officedocument.presentationml.tags+xml"/>
  <Override PartName="/ppt/tags/tag53.xml" ContentType="application/vnd.openxmlformats-officedocument.presentationml.tags+xml"/>
  <Override PartName="/ppt/tags/tag530.xml" ContentType="application/vnd.openxmlformats-officedocument.presentationml.tags+xml"/>
  <Override PartName="/ppt/tags/tag531.xml" ContentType="application/vnd.openxmlformats-officedocument.presentationml.tags+xml"/>
  <Override PartName="/ppt/tags/tag532.xml" ContentType="application/vnd.openxmlformats-officedocument.presentationml.tags+xml"/>
  <Override PartName="/ppt/tags/tag533.xml" ContentType="application/vnd.openxmlformats-officedocument.presentationml.tags+xml"/>
  <Override PartName="/ppt/tags/tag534.xml" ContentType="application/vnd.openxmlformats-officedocument.presentationml.tags+xml"/>
  <Override PartName="/ppt/tags/tag535.xml" ContentType="application/vnd.openxmlformats-officedocument.presentationml.tags+xml"/>
  <Override PartName="/ppt/tags/tag536.xml" ContentType="application/vnd.openxmlformats-officedocument.presentationml.tags+xml"/>
  <Override PartName="/ppt/tags/tag537.xml" ContentType="application/vnd.openxmlformats-officedocument.presentationml.tags+xml"/>
  <Override PartName="/ppt/tags/tag538.xml" ContentType="application/vnd.openxmlformats-officedocument.presentationml.tags+xml"/>
  <Override PartName="/ppt/tags/tag539.xml" ContentType="application/vnd.openxmlformats-officedocument.presentationml.tags+xml"/>
  <Override PartName="/ppt/tags/tag54.xml" ContentType="application/vnd.openxmlformats-officedocument.presentationml.tags+xml"/>
  <Override PartName="/ppt/tags/tag540.xml" ContentType="application/vnd.openxmlformats-officedocument.presentationml.tags+xml"/>
  <Override PartName="/ppt/tags/tag541.xml" ContentType="application/vnd.openxmlformats-officedocument.presentationml.tags+xml"/>
  <Override PartName="/ppt/tags/tag542.xml" ContentType="application/vnd.openxmlformats-officedocument.presentationml.tags+xml"/>
  <Override PartName="/ppt/tags/tag543.xml" ContentType="application/vnd.openxmlformats-officedocument.presentationml.tags+xml"/>
  <Override PartName="/ppt/tags/tag544.xml" ContentType="application/vnd.openxmlformats-officedocument.presentationml.tags+xml"/>
  <Override PartName="/ppt/tags/tag545.xml" ContentType="application/vnd.openxmlformats-officedocument.presentationml.tags+xml"/>
  <Override PartName="/ppt/tags/tag546.xml" ContentType="application/vnd.openxmlformats-officedocument.presentationml.tags+xml"/>
  <Override PartName="/ppt/tags/tag547.xml" ContentType="application/vnd.openxmlformats-officedocument.presentationml.tags+xml"/>
  <Override PartName="/ppt/tags/tag548.xml" ContentType="application/vnd.openxmlformats-officedocument.presentationml.tags+xml"/>
  <Override PartName="/ppt/tags/tag549.xml" ContentType="application/vnd.openxmlformats-officedocument.presentationml.tags+xml"/>
  <Override PartName="/ppt/tags/tag55.xml" ContentType="application/vnd.openxmlformats-officedocument.presentationml.tags+xml"/>
  <Override PartName="/ppt/tags/tag550.xml" ContentType="application/vnd.openxmlformats-officedocument.presentationml.tags+xml"/>
  <Override PartName="/ppt/tags/tag551.xml" ContentType="application/vnd.openxmlformats-officedocument.presentationml.tags+xml"/>
  <Override PartName="/ppt/tags/tag552.xml" ContentType="application/vnd.openxmlformats-officedocument.presentationml.tags+xml"/>
  <Override PartName="/ppt/tags/tag553.xml" ContentType="application/vnd.openxmlformats-officedocument.presentationml.tags+xml"/>
  <Override PartName="/ppt/tags/tag554.xml" ContentType="application/vnd.openxmlformats-officedocument.presentationml.tags+xml"/>
  <Override PartName="/ppt/tags/tag555.xml" ContentType="application/vnd.openxmlformats-officedocument.presentationml.tags+xml"/>
  <Override PartName="/ppt/tags/tag556.xml" ContentType="application/vnd.openxmlformats-officedocument.presentationml.tags+xml"/>
  <Override PartName="/ppt/tags/tag557.xml" ContentType="application/vnd.openxmlformats-officedocument.presentationml.tags+xml"/>
  <Override PartName="/ppt/tags/tag558.xml" ContentType="application/vnd.openxmlformats-officedocument.presentationml.tags+xml"/>
  <Override PartName="/ppt/tags/tag559.xml" ContentType="application/vnd.openxmlformats-officedocument.presentationml.tags+xml"/>
  <Override PartName="/ppt/tags/tag56.xml" ContentType="application/vnd.openxmlformats-officedocument.presentationml.tags+xml"/>
  <Override PartName="/ppt/tags/tag560.xml" ContentType="application/vnd.openxmlformats-officedocument.presentationml.tags+xml"/>
  <Override PartName="/ppt/tags/tag561.xml" ContentType="application/vnd.openxmlformats-officedocument.presentationml.tags+xml"/>
  <Override PartName="/ppt/tags/tag562.xml" ContentType="application/vnd.openxmlformats-officedocument.presentationml.tags+xml"/>
  <Override PartName="/ppt/tags/tag563.xml" ContentType="application/vnd.openxmlformats-officedocument.presentationml.tags+xml"/>
  <Override PartName="/ppt/tags/tag564.xml" ContentType="application/vnd.openxmlformats-officedocument.presentationml.tags+xml"/>
  <Override PartName="/ppt/tags/tag565.xml" ContentType="application/vnd.openxmlformats-officedocument.presentationml.tags+xml"/>
  <Override PartName="/ppt/tags/tag566.xml" ContentType="application/vnd.openxmlformats-officedocument.presentationml.tags+xml"/>
  <Override PartName="/ppt/tags/tag567.xml" ContentType="application/vnd.openxmlformats-officedocument.presentationml.tags+xml"/>
  <Override PartName="/ppt/tags/tag568.xml" ContentType="application/vnd.openxmlformats-officedocument.presentationml.tags+xml"/>
  <Override PartName="/ppt/tags/tag569.xml" ContentType="application/vnd.openxmlformats-officedocument.presentationml.tags+xml"/>
  <Override PartName="/ppt/tags/tag57.xml" ContentType="application/vnd.openxmlformats-officedocument.presentationml.tags+xml"/>
  <Override PartName="/ppt/tags/tag570.xml" ContentType="application/vnd.openxmlformats-officedocument.presentationml.tags+xml"/>
  <Override PartName="/ppt/tags/tag571.xml" ContentType="application/vnd.openxmlformats-officedocument.presentationml.tags+xml"/>
  <Override PartName="/ppt/tags/tag572.xml" ContentType="application/vnd.openxmlformats-officedocument.presentationml.tags+xml"/>
  <Override PartName="/ppt/tags/tag573.xml" ContentType="application/vnd.openxmlformats-officedocument.presentationml.tags+xml"/>
  <Override PartName="/ppt/tags/tag574.xml" ContentType="application/vnd.openxmlformats-officedocument.presentationml.tags+xml"/>
  <Override PartName="/ppt/tags/tag575.xml" ContentType="application/vnd.openxmlformats-officedocument.presentationml.tags+xml"/>
  <Override PartName="/ppt/tags/tag576.xml" ContentType="application/vnd.openxmlformats-officedocument.presentationml.tags+xml"/>
  <Override PartName="/ppt/tags/tag577.xml" ContentType="application/vnd.openxmlformats-officedocument.presentationml.tags+xml"/>
  <Override PartName="/ppt/tags/tag578.xml" ContentType="application/vnd.openxmlformats-officedocument.presentationml.tags+xml"/>
  <Override PartName="/ppt/tags/tag579.xml" ContentType="application/vnd.openxmlformats-officedocument.presentationml.tags+xml"/>
  <Override PartName="/ppt/tags/tag58.xml" ContentType="application/vnd.openxmlformats-officedocument.presentationml.tags+xml"/>
  <Override PartName="/ppt/tags/tag580.xml" ContentType="application/vnd.openxmlformats-officedocument.presentationml.tags+xml"/>
  <Override PartName="/ppt/tags/tag581.xml" ContentType="application/vnd.openxmlformats-officedocument.presentationml.tags+xml"/>
  <Override PartName="/ppt/tags/tag582.xml" ContentType="application/vnd.openxmlformats-officedocument.presentationml.tags+xml"/>
  <Override PartName="/ppt/tags/tag583.xml" ContentType="application/vnd.openxmlformats-officedocument.presentationml.tags+xml"/>
  <Override PartName="/ppt/tags/tag584.xml" ContentType="application/vnd.openxmlformats-officedocument.presentationml.tags+xml"/>
  <Override PartName="/ppt/tags/tag585.xml" ContentType="application/vnd.openxmlformats-officedocument.presentationml.tags+xml"/>
  <Override PartName="/ppt/tags/tag586.xml" ContentType="application/vnd.openxmlformats-officedocument.presentationml.tags+xml"/>
  <Override PartName="/ppt/tags/tag587.xml" ContentType="application/vnd.openxmlformats-officedocument.presentationml.tags+xml"/>
  <Override PartName="/ppt/tags/tag588.xml" ContentType="application/vnd.openxmlformats-officedocument.presentationml.tags+xml"/>
  <Override PartName="/ppt/tags/tag589.xml" ContentType="application/vnd.openxmlformats-officedocument.presentationml.tags+xml"/>
  <Override PartName="/ppt/tags/tag59.xml" ContentType="application/vnd.openxmlformats-officedocument.presentationml.tags+xml"/>
  <Override PartName="/ppt/tags/tag590.xml" ContentType="application/vnd.openxmlformats-officedocument.presentationml.tags+xml"/>
  <Override PartName="/ppt/tags/tag591.xml" ContentType="application/vnd.openxmlformats-officedocument.presentationml.tags+xml"/>
  <Override PartName="/ppt/tags/tag592.xml" ContentType="application/vnd.openxmlformats-officedocument.presentationml.tags+xml"/>
  <Override PartName="/ppt/tags/tag593.xml" ContentType="application/vnd.openxmlformats-officedocument.presentationml.tags+xml"/>
  <Override PartName="/ppt/tags/tag594.xml" ContentType="application/vnd.openxmlformats-officedocument.presentationml.tags+xml"/>
  <Override PartName="/ppt/tags/tag595.xml" ContentType="application/vnd.openxmlformats-officedocument.presentationml.tags+xml"/>
  <Override PartName="/ppt/tags/tag596.xml" ContentType="application/vnd.openxmlformats-officedocument.presentationml.tags+xml"/>
  <Override PartName="/ppt/tags/tag597.xml" ContentType="application/vnd.openxmlformats-officedocument.presentationml.tags+xml"/>
  <Override PartName="/ppt/tags/tag598.xml" ContentType="application/vnd.openxmlformats-officedocument.presentationml.tags+xml"/>
  <Override PartName="/ppt/tags/tag59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00.xml" ContentType="application/vnd.openxmlformats-officedocument.presentationml.tags+xml"/>
  <Override PartName="/ppt/tags/tag601.xml" ContentType="application/vnd.openxmlformats-officedocument.presentationml.tags+xml"/>
  <Override PartName="/ppt/tags/tag602.xml" ContentType="application/vnd.openxmlformats-officedocument.presentationml.tags+xml"/>
  <Override PartName="/ppt/tags/tag603.xml" ContentType="application/vnd.openxmlformats-officedocument.presentationml.tags+xml"/>
  <Override PartName="/ppt/tags/tag604.xml" ContentType="application/vnd.openxmlformats-officedocument.presentationml.tags+xml"/>
  <Override PartName="/ppt/tags/tag605.xml" ContentType="application/vnd.openxmlformats-officedocument.presentationml.tags+xml"/>
  <Override PartName="/ppt/tags/tag606.xml" ContentType="application/vnd.openxmlformats-officedocument.presentationml.tags+xml"/>
  <Override PartName="/ppt/tags/tag607.xml" ContentType="application/vnd.openxmlformats-officedocument.presentationml.tags+xml"/>
  <Override PartName="/ppt/tags/tag608.xml" ContentType="application/vnd.openxmlformats-officedocument.presentationml.tags+xml"/>
  <Override PartName="/ppt/tags/tag609.xml" ContentType="application/vnd.openxmlformats-officedocument.presentationml.tags+xml"/>
  <Override PartName="/ppt/tags/tag61.xml" ContentType="application/vnd.openxmlformats-officedocument.presentationml.tags+xml"/>
  <Override PartName="/ppt/tags/tag610.xml" ContentType="application/vnd.openxmlformats-officedocument.presentationml.tags+xml"/>
  <Override PartName="/ppt/tags/tag611.xml" ContentType="application/vnd.openxmlformats-officedocument.presentationml.tags+xml"/>
  <Override PartName="/ppt/tags/tag612.xml" ContentType="application/vnd.openxmlformats-officedocument.presentationml.tags+xml"/>
  <Override PartName="/ppt/tags/tag613.xml" ContentType="application/vnd.openxmlformats-officedocument.presentationml.tags+xml"/>
  <Override PartName="/ppt/tags/tag614.xml" ContentType="application/vnd.openxmlformats-officedocument.presentationml.tags+xml"/>
  <Override PartName="/ppt/tags/tag615.xml" ContentType="application/vnd.openxmlformats-officedocument.presentationml.tags+xml"/>
  <Override PartName="/ppt/tags/tag616.xml" ContentType="application/vnd.openxmlformats-officedocument.presentationml.tags+xml"/>
  <Override PartName="/ppt/tags/tag617.xml" ContentType="application/vnd.openxmlformats-officedocument.presentationml.tags+xml"/>
  <Override PartName="/ppt/tags/tag618.xml" ContentType="application/vnd.openxmlformats-officedocument.presentationml.tags+xml"/>
  <Override PartName="/ppt/tags/tag619.xml" ContentType="application/vnd.openxmlformats-officedocument.presentationml.tags+xml"/>
  <Override PartName="/ppt/tags/tag62.xml" ContentType="application/vnd.openxmlformats-officedocument.presentationml.tags+xml"/>
  <Override PartName="/ppt/tags/tag620.xml" ContentType="application/vnd.openxmlformats-officedocument.presentationml.tags+xml"/>
  <Override PartName="/ppt/tags/tag621.xml" ContentType="application/vnd.openxmlformats-officedocument.presentationml.tags+xml"/>
  <Override PartName="/ppt/tags/tag622.xml" ContentType="application/vnd.openxmlformats-officedocument.presentationml.tags+xml"/>
  <Override PartName="/ppt/tags/tag623.xml" ContentType="application/vnd.openxmlformats-officedocument.presentationml.tags+xml"/>
  <Override PartName="/ppt/tags/tag624.xml" ContentType="application/vnd.openxmlformats-officedocument.presentationml.tags+xml"/>
  <Override PartName="/ppt/tags/tag625.xml" ContentType="application/vnd.openxmlformats-officedocument.presentationml.tags+xml"/>
  <Override PartName="/ppt/tags/tag626.xml" ContentType="application/vnd.openxmlformats-officedocument.presentationml.tags+xml"/>
  <Override PartName="/ppt/tags/tag627.xml" ContentType="application/vnd.openxmlformats-officedocument.presentationml.tags+xml"/>
  <Override PartName="/ppt/tags/tag628.xml" ContentType="application/vnd.openxmlformats-officedocument.presentationml.tags+xml"/>
  <Override PartName="/ppt/tags/tag629.xml" ContentType="application/vnd.openxmlformats-officedocument.presentationml.tags+xml"/>
  <Override PartName="/ppt/tags/tag63.xml" ContentType="application/vnd.openxmlformats-officedocument.presentationml.tags+xml"/>
  <Override PartName="/ppt/tags/tag630.xml" ContentType="application/vnd.openxmlformats-officedocument.presentationml.tags+xml"/>
  <Override PartName="/ppt/tags/tag631.xml" ContentType="application/vnd.openxmlformats-officedocument.presentationml.tags+xml"/>
  <Override PartName="/ppt/tags/tag632.xml" ContentType="application/vnd.openxmlformats-officedocument.presentationml.tags+xml"/>
  <Override PartName="/ppt/tags/tag633.xml" ContentType="application/vnd.openxmlformats-officedocument.presentationml.tags+xml"/>
  <Override PartName="/ppt/tags/tag634.xml" ContentType="application/vnd.openxmlformats-officedocument.presentationml.tags+xml"/>
  <Override PartName="/ppt/tags/tag635.xml" ContentType="application/vnd.openxmlformats-officedocument.presentationml.tags+xml"/>
  <Override PartName="/ppt/tags/tag636.xml" ContentType="application/vnd.openxmlformats-officedocument.presentationml.tags+xml"/>
  <Override PartName="/ppt/tags/tag637.xml" ContentType="application/vnd.openxmlformats-officedocument.presentationml.tags+xml"/>
  <Override PartName="/ppt/tags/tag638.xml" ContentType="application/vnd.openxmlformats-officedocument.presentationml.tags+xml"/>
  <Override PartName="/ppt/tags/tag639.xml" ContentType="application/vnd.openxmlformats-officedocument.presentationml.tags+xml"/>
  <Override PartName="/ppt/tags/tag64.xml" ContentType="application/vnd.openxmlformats-officedocument.presentationml.tags+xml"/>
  <Override PartName="/ppt/tags/tag640.xml" ContentType="application/vnd.openxmlformats-officedocument.presentationml.tags+xml"/>
  <Override PartName="/ppt/tags/tag641.xml" ContentType="application/vnd.openxmlformats-officedocument.presentationml.tags+xml"/>
  <Override PartName="/ppt/tags/tag642.xml" ContentType="application/vnd.openxmlformats-officedocument.presentationml.tags+xml"/>
  <Override PartName="/ppt/tags/tag643.xml" ContentType="application/vnd.openxmlformats-officedocument.presentationml.tags+xml"/>
  <Override PartName="/ppt/tags/tag644.xml" ContentType="application/vnd.openxmlformats-officedocument.presentationml.tags+xml"/>
  <Override PartName="/ppt/tags/tag645.xml" ContentType="application/vnd.openxmlformats-officedocument.presentationml.tags+xml"/>
  <Override PartName="/ppt/tags/tag646.xml" ContentType="application/vnd.openxmlformats-officedocument.presentationml.tags+xml"/>
  <Override PartName="/ppt/tags/tag647.xml" ContentType="application/vnd.openxmlformats-officedocument.presentationml.tags+xml"/>
  <Override PartName="/ppt/tags/tag648.xml" ContentType="application/vnd.openxmlformats-officedocument.presentationml.tags+xml"/>
  <Override PartName="/ppt/tags/tag649.xml" ContentType="application/vnd.openxmlformats-officedocument.presentationml.tags+xml"/>
  <Override PartName="/ppt/tags/tag65.xml" ContentType="application/vnd.openxmlformats-officedocument.presentationml.tags+xml"/>
  <Override PartName="/ppt/tags/tag650.xml" ContentType="application/vnd.openxmlformats-officedocument.presentationml.tags+xml"/>
  <Override PartName="/ppt/tags/tag651.xml" ContentType="application/vnd.openxmlformats-officedocument.presentationml.tags+xml"/>
  <Override PartName="/ppt/tags/tag652.xml" ContentType="application/vnd.openxmlformats-officedocument.presentationml.tags+xml"/>
  <Override PartName="/ppt/tags/tag653.xml" ContentType="application/vnd.openxmlformats-officedocument.presentationml.tags+xml"/>
  <Override PartName="/ppt/tags/tag654.xml" ContentType="application/vnd.openxmlformats-officedocument.presentationml.tags+xml"/>
  <Override PartName="/ppt/tags/tag655.xml" ContentType="application/vnd.openxmlformats-officedocument.presentationml.tags+xml"/>
  <Override PartName="/ppt/tags/tag656.xml" ContentType="application/vnd.openxmlformats-officedocument.presentationml.tags+xml"/>
  <Override PartName="/ppt/tags/tag657.xml" ContentType="application/vnd.openxmlformats-officedocument.presentationml.tags+xml"/>
  <Override PartName="/ppt/tags/tag658.xml" ContentType="application/vnd.openxmlformats-officedocument.presentationml.tags+xml"/>
  <Override PartName="/ppt/tags/tag659.xml" ContentType="application/vnd.openxmlformats-officedocument.presentationml.tags+xml"/>
  <Override PartName="/ppt/tags/tag66.xml" ContentType="application/vnd.openxmlformats-officedocument.presentationml.tags+xml"/>
  <Override PartName="/ppt/tags/tag660.xml" ContentType="application/vnd.openxmlformats-officedocument.presentationml.tags+xml"/>
  <Override PartName="/ppt/tags/tag661.xml" ContentType="application/vnd.openxmlformats-officedocument.presentationml.tags+xml"/>
  <Override PartName="/ppt/tags/tag662.xml" ContentType="application/vnd.openxmlformats-officedocument.presentationml.tags+xml"/>
  <Override PartName="/ppt/tags/tag663.xml" ContentType="application/vnd.openxmlformats-officedocument.presentationml.tags+xml"/>
  <Override PartName="/ppt/tags/tag664.xml" ContentType="application/vnd.openxmlformats-officedocument.presentationml.tags+xml"/>
  <Override PartName="/ppt/tags/tag665.xml" ContentType="application/vnd.openxmlformats-officedocument.presentationml.tags+xml"/>
  <Override PartName="/ppt/tags/tag666.xml" ContentType="application/vnd.openxmlformats-officedocument.presentationml.tags+xml"/>
  <Override PartName="/ppt/tags/tag667.xml" ContentType="application/vnd.openxmlformats-officedocument.presentationml.tags+xml"/>
  <Override PartName="/ppt/tags/tag668.xml" ContentType="application/vnd.openxmlformats-officedocument.presentationml.tags+xml"/>
  <Override PartName="/ppt/tags/tag669.xml" ContentType="application/vnd.openxmlformats-officedocument.presentationml.tags+xml"/>
  <Override PartName="/ppt/tags/tag67.xml" ContentType="application/vnd.openxmlformats-officedocument.presentationml.tags+xml"/>
  <Override PartName="/ppt/tags/tag670.xml" ContentType="application/vnd.openxmlformats-officedocument.presentationml.tags+xml"/>
  <Override PartName="/ppt/tags/tag671.xml" ContentType="application/vnd.openxmlformats-officedocument.presentationml.tags+xml"/>
  <Override PartName="/ppt/tags/tag672.xml" ContentType="application/vnd.openxmlformats-officedocument.presentationml.tags+xml"/>
  <Override PartName="/ppt/tags/tag673.xml" ContentType="application/vnd.openxmlformats-officedocument.presentationml.tags+xml"/>
  <Override PartName="/ppt/tags/tag674.xml" ContentType="application/vnd.openxmlformats-officedocument.presentationml.tags+xml"/>
  <Override PartName="/ppt/tags/tag675.xml" ContentType="application/vnd.openxmlformats-officedocument.presentationml.tags+xml"/>
  <Override PartName="/ppt/tags/tag676.xml" ContentType="application/vnd.openxmlformats-officedocument.presentationml.tags+xml"/>
  <Override PartName="/ppt/tags/tag677.xml" ContentType="application/vnd.openxmlformats-officedocument.presentationml.tags+xml"/>
  <Override PartName="/ppt/tags/tag678.xml" ContentType="application/vnd.openxmlformats-officedocument.presentationml.tags+xml"/>
  <Override PartName="/ppt/tags/tag679.xml" ContentType="application/vnd.openxmlformats-officedocument.presentationml.tags+xml"/>
  <Override PartName="/ppt/tags/tag68.xml" ContentType="application/vnd.openxmlformats-officedocument.presentationml.tags+xml"/>
  <Override PartName="/ppt/tags/tag680.xml" ContentType="application/vnd.openxmlformats-officedocument.presentationml.tags+xml"/>
  <Override PartName="/ppt/tags/tag681.xml" ContentType="application/vnd.openxmlformats-officedocument.presentationml.tags+xml"/>
  <Override PartName="/ppt/tags/tag682.xml" ContentType="application/vnd.openxmlformats-officedocument.presentationml.tags+xml"/>
  <Override PartName="/ppt/tags/tag683.xml" ContentType="application/vnd.openxmlformats-officedocument.presentationml.tags+xml"/>
  <Override PartName="/ppt/tags/tag684.xml" ContentType="application/vnd.openxmlformats-officedocument.presentationml.tags+xml"/>
  <Override PartName="/ppt/tags/tag685.xml" ContentType="application/vnd.openxmlformats-officedocument.presentationml.tags+xml"/>
  <Override PartName="/ppt/tags/tag686.xml" ContentType="application/vnd.openxmlformats-officedocument.presentationml.tags+xml"/>
  <Override PartName="/ppt/tags/tag687.xml" ContentType="application/vnd.openxmlformats-officedocument.presentationml.tags+xml"/>
  <Override PartName="/ppt/tags/tag688.xml" ContentType="application/vnd.openxmlformats-officedocument.presentationml.tags+xml"/>
  <Override PartName="/ppt/tags/tag689.xml" ContentType="application/vnd.openxmlformats-officedocument.presentationml.tags+xml"/>
  <Override PartName="/ppt/tags/tag69.xml" ContentType="application/vnd.openxmlformats-officedocument.presentationml.tags+xml"/>
  <Override PartName="/ppt/tags/tag690.xml" ContentType="application/vnd.openxmlformats-officedocument.presentationml.tags+xml"/>
  <Override PartName="/ppt/tags/tag691.xml" ContentType="application/vnd.openxmlformats-officedocument.presentationml.tags+xml"/>
  <Override PartName="/ppt/tags/tag692.xml" ContentType="application/vnd.openxmlformats-officedocument.presentationml.tags+xml"/>
  <Override PartName="/ppt/tags/tag693.xml" ContentType="application/vnd.openxmlformats-officedocument.presentationml.tags+xml"/>
  <Override PartName="/ppt/tags/tag694.xml" ContentType="application/vnd.openxmlformats-officedocument.presentationml.tags+xml"/>
  <Override PartName="/ppt/tags/tag695.xml" ContentType="application/vnd.openxmlformats-officedocument.presentationml.tags+xml"/>
  <Override PartName="/ppt/tags/tag696.xml" ContentType="application/vnd.openxmlformats-officedocument.presentationml.tags+xml"/>
  <Override PartName="/ppt/tags/tag697.xml" ContentType="application/vnd.openxmlformats-officedocument.presentationml.tags+xml"/>
  <Override PartName="/ppt/tags/tag698.xml" ContentType="application/vnd.openxmlformats-officedocument.presentationml.tags+xml"/>
  <Override PartName="/ppt/tags/tag69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00.xml" ContentType="application/vnd.openxmlformats-officedocument.presentationml.tags+xml"/>
  <Override PartName="/ppt/tags/tag701.xml" ContentType="application/vnd.openxmlformats-officedocument.presentationml.tags+xml"/>
  <Override PartName="/ppt/tags/tag702.xml" ContentType="application/vnd.openxmlformats-officedocument.presentationml.tags+xml"/>
  <Override PartName="/ppt/tags/tag703.xml" ContentType="application/vnd.openxmlformats-officedocument.presentationml.tags+xml"/>
  <Override PartName="/ppt/tags/tag704.xml" ContentType="application/vnd.openxmlformats-officedocument.presentationml.tags+xml"/>
  <Override PartName="/ppt/tags/tag705.xml" ContentType="application/vnd.openxmlformats-officedocument.presentationml.tags+xml"/>
  <Override PartName="/ppt/tags/tag706.xml" ContentType="application/vnd.openxmlformats-officedocument.presentationml.tags+xml"/>
  <Override PartName="/ppt/tags/tag707.xml" ContentType="application/vnd.openxmlformats-officedocument.presentationml.tags+xml"/>
  <Override PartName="/ppt/tags/tag708.xml" ContentType="application/vnd.openxmlformats-officedocument.presentationml.tags+xml"/>
  <Override PartName="/ppt/tags/tag709.xml" ContentType="application/vnd.openxmlformats-officedocument.presentationml.tags+xml"/>
  <Override PartName="/ppt/tags/tag71.xml" ContentType="application/vnd.openxmlformats-officedocument.presentationml.tags+xml"/>
  <Override PartName="/ppt/tags/tag710.xml" ContentType="application/vnd.openxmlformats-officedocument.presentationml.tags+xml"/>
  <Override PartName="/ppt/tags/tag711.xml" ContentType="application/vnd.openxmlformats-officedocument.presentationml.tags+xml"/>
  <Override PartName="/ppt/tags/tag712.xml" ContentType="application/vnd.openxmlformats-officedocument.presentationml.tags+xml"/>
  <Override PartName="/ppt/tags/tag713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Override1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  <p:sldMasterId id="2147483683" r:id="rId4"/>
    <p:sldMasterId id="2147483702" r:id="rId5"/>
    <p:sldMasterId id="2147483721" r:id="rId6"/>
  </p:sldMasterIdLst>
  <p:notesMasterIdLst>
    <p:notesMasterId r:id="rId8"/>
  </p:notesMasterIdLst>
  <p:handoutMasterIdLst>
    <p:handoutMasterId r:id="rId59"/>
  </p:handoutMasterIdLst>
  <p:sldIdLst>
    <p:sldId id="288" r:id="rId7"/>
    <p:sldId id="390" r:id="rId9"/>
    <p:sldId id="559" r:id="rId10"/>
    <p:sldId id="510" r:id="rId11"/>
    <p:sldId id="396" r:id="rId12"/>
    <p:sldId id="361" r:id="rId13"/>
    <p:sldId id="395" r:id="rId14"/>
    <p:sldId id="391" r:id="rId15"/>
    <p:sldId id="397" r:id="rId16"/>
    <p:sldId id="364" r:id="rId17"/>
    <p:sldId id="365" r:id="rId18"/>
    <p:sldId id="399" r:id="rId19"/>
    <p:sldId id="367" r:id="rId20"/>
    <p:sldId id="503" r:id="rId21"/>
    <p:sldId id="502" r:id="rId22"/>
    <p:sldId id="400" r:id="rId23"/>
    <p:sldId id="457" r:id="rId24"/>
    <p:sldId id="402" r:id="rId25"/>
    <p:sldId id="505" r:id="rId26"/>
    <p:sldId id="459" r:id="rId27"/>
    <p:sldId id="460" r:id="rId28"/>
    <p:sldId id="507" r:id="rId29"/>
    <p:sldId id="508" r:id="rId30"/>
    <p:sldId id="461" r:id="rId31"/>
    <p:sldId id="407" r:id="rId32"/>
    <p:sldId id="358" r:id="rId33"/>
    <p:sldId id="408" r:id="rId34"/>
    <p:sldId id="501" r:id="rId35"/>
    <p:sldId id="409" r:id="rId36"/>
    <p:sldId id="504" r:id="rId37"/>
    <p:sldId id="369" r:id="rId38"/>
    <p:sldId id="438" r:id="rId39"/>
    <p:sldId id="439" r:id="rId40"/>
    <p:sldId id="268" r:id="rId41"/>
    <p:sldId id="269" r:id="rId42"/>
    <p:sldId id="271" r:id="rId43"/>
    <p:sldId id="441" r:id="rId44"/>
    <p:sldId id="440" r:id="rId45"/>
    <p:sldId id="442" r:id="rId46"/>
    <p:sldId id="280" r:id="rId47"/>
    <p:sldId id="443" r:id="rId48"/>
    <p:sldId id="283" r:id="rId49"/>
    <p:sldId id="284" r:id="rId50"/>
    <p:sldId id="279" r:id="rId51"/>
    <p:sldId id="499" r:id="rId52"/>
    <p:sldId id="289" r:id="rId53"/>
    <p:sldId id="323" r:id="rId54"/>
    <p:sldId id="318" r:id="rId55"/>
    <p:sldId id="319" r:id="rId56"/>
    <p:sldId id="368" r:id="rId57"/>
    <p:sldId id="322" r:id="rId5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qbj" initials="q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2.xml"/><Relationship Id="rId8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63" Type="http://schemas.openxmlformats.org/officeDocument/2006/relationships/commentAuthors" Target="commentAuthors.xml"/><Relationship Id="rId62" Type="http://schemas.openxmlformats.org/officeDocument/2006/relationships/tableStyles" Target="tableStyles.xml"/><Relationship Id="rId61" Type="http://schemas.openxmlformats.org/officeDocument/2006/relationships/viewProps" Target="viewProps.xml"/><Relationship Id="rId60" Type="http://schemas.openxmlformats.org/officeDocument/2006/relationships/presProps" Target="presProps.xml"/><Relationship Id="rId6" Type="http://schemas.openxmlformats.org/officeDocument/2006/relationships/slideMaster" Target="slideMasters/slideMaster5.xml"/><Relationship Id="rId59" Type="http://schemas.openxmlformats.org/officeDocument/2006/relationships/handoutMaster" Target="handoutMasters/handoutMaster1.xml"/><Relationship Id="rId58" Type="http://schemas.openxmlformats.org/officeDocument/2006/relationships/slide" Target="slides/slide51.xml"/><Relationship Id="rId57" Type="http://schemas.openxmlformats.org/officeDocument/2006/relationships/slide" Target="slides/slide50.xml"/><Relationship Id="rId56" Type="http://schemas.openxmlformats.org/officeDocument/2006/relationships/slide" Target="slides/slide49.xml"/><Relationship Id="rId55" Type="http://schemas.openxmlformats.org/officeDocument/2006/relationships/slide" Target="slides/slide48.xml"/><Relationship Id="rId54" Type="http://schemas.openxmlformats.org/officeDocument/2006/relationships/slide" Target="slides/slide47.xml"/><Relationship Id="rId53" Type="http://schemas.openxmlformats.org/officeDocument/2006/relationships/slide" Target="slides/slide46.xml"/><Relationship Id="rId52" Type="http://schemas.openxmlformats.org/officeDocument/2006/relationships/slide" Target="slides/slide45.xml"/><Relationship Id="rId51" Type="http://schemas.openxmlformats.org/officeDocument/2006/relationships/slide" Target="slides/slide44.xml"/><Relationship Id="rId50" Type="http://schemas.openxmlformats.org/officeDocument/2006/relationships/slide" Target="slides/slide43.xml"/><Relationship Id="rId5" Type="http://schemas.openxmlformats.org/officeDocument/2006/relationships/slideMaster" Target="slideMasters/slideMaster4.xml"/><Relationship Id="rId49" Type="http://schemas.openxmlformats.org/officeDocument/2006/relationships/slide" Target="slides/slide42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0" Type="http://schemas.openxmlformats.org/officeDocument/2006/relationships/slide" Target="slides/slide33.xml"/><Relationship Id="rId4" Type="http://schemas.openxmlformats.org/officeDocument/2006/relationships/slideMaster" Target="slideMasters/slideMaster3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2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0" Type="http://schemas.openxmlformats.org/officeDocument/2006/relationships/slide" Target="slides/slide13.xml"/><Relationship Id="rId2" Type="http://schemas.openxmlformats.org/officeDocument/2006/relationships/theme" Target="theme/theme1.xml"/><Relationship Id="rId19" Type="http://schemas.openxmlformats.org/officeDocument/2006/relationships/slide" Target="slides/slide12.xml"/><Relationship Id="rId18" Type="http://schemas.openxmlformats.org/officeDocument/2006/relationships/slide" Target="slides/slide11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A67399-DDC9-4980-8626-1D1A91E5F0A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A67399-DDC9-4980-8626-1D1A91E5F0A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小黄车</a:t>
            </a:r>
            <a:r>
              <a:rPr lang="zh-CN" altLang="en-US"/>
              <a:t>炒股</a:t>
            </a:r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F6D547-FAC4-4665-AEF3-A50312436FB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花名册</a:t>
            </a:r>
            <a:r>
              <a:rPr lang="en-US" altLang="zh-CN" dirty="0" smtClean="0"/>
              <a:t>/</a:t>
            </a:r>
            <a:r>
              <a:rPr lang="zh-CN" altLang="en-US" dirty="0" smtClean="0"/>
              <a:t>薪资</a:t>
            </a:r>
            <a:r>
              <a:rPr lang="en-US" altLang="zh-CN" dirty="0" smtClean="0"/>
              <a:t>/</a:t>
            </a:r>
            <a:r>
              <a:rPr lang="zh-CN" altLang="en-US" dirty="0" smtClean="0"/>
              <a:t>绩效等保密数据泄露违法，内部人减半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A67399-DDC9-4980-8626-1D1A91E5F0A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F6D547-FAC4-4665-AEF3-A50312436FB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55d2cabac8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55d2cabac8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通用型密码</a:t>
            </a:r>
            <a:r>
              <a:rPr lang="zh-CN" altLang="en-US" dirty="0" smtClean="0">
                <a:sym typeface="Wingdings" panose="05000000000000000000" pitchFamily="2" charset="2"/>
              </a:rPr>
              <a:t>（包括企业信息）：</a:t>
            </a:r>
            <a:r>
              <a:rPr lang="en-US" altLang="zh-CN" dirty="0" smtClean="0">
                <a:sym typeface="Wingdings" panose="05000000000000000000" pitchFamily="2" charset="2"/>
              </a:rPr>
              <a:t>tal123  123tal   123hwl</a:t>
            </a:r>
            <a:endParaRPr lang="en-US" altLang="zh-CN" dirty="0" smtClean="0">
              <a:sym typeface="Wingdings" panose="05000000000000000000" pitchFamily="2" charset="2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姓名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手机号：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zs151*****660 zhang151*****660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姓名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弱密码：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zs123456 zhangsan123 zs123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姓名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生日：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zs19890503 zs890503 zs0503 zhangsan0503 zhang19890503</a:t>
            </a:r>
            <a:endParaRPr lang="en-US" altLang="zh-CN" dirty="0" smtClean="0"/>
          </a:p>
          <a:p>
            <a:endParaRPr lang="zh-CN" altLang="en-US" dirty="0"/>
          </a:p>
          <a:p>
            <a:r>
              <a:rPr lang="zh-CN" altLang="en-US" dirty="0"/>
              <a:t>https://www.freebuf.com/articles/system/238213.html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A67399-DDC9-4980-8626-1D1A91E5F0A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通用型密码</a:t>
            </a:r>
            <a:r>
              <a:rPr lang="zh-CN" altLang="en-US" dirty="0" smtClean="0">
                <a:sym typeface="Wingdings" panose="05000000000000000000" pitchFamily="2" charset="2"/>
              </a:rPr>
              <a:t>（包括企业信息）：</a:t>
            </a:r>
            <a:r>
              <a:rPr lang="en-US" altLang="zh-CN" dirty="0" smtClean="0">
                <a:sym typeface="Wingdings" panose="05000000000000000000" pitchFamily="2" charset="2"/>
              </a:rPr>
              <a:t>flkj123  123flkj   </a:t>
            </a:r>
            <a:endParaRPr lang="en-US" altLang="zh-CN" dirty="0" smtClean="0">
              <a:sym typeface="Wingdings" panose="05000000000000000000" pitchFamily="2" charset="2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姓名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手机号：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zs151*****660 zhang151*****660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姓名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弱密码：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zs123456 zhangsan123 zs123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姓名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生日：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zs19890503 zs890503 zs0503 zhangsan0503 zhang19890503</a:t>
            </a:r>
            <a:endParaRPr lang="en-US" altLang="zh-CN" dirty="0" smtClean="0"/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A67399-DDC9-4980-8626-1D1A91E5F0A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A67399-DDC9-4980-8626-1D1A91E5F0A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7" Type="http://schemas.openxmlformats.org/officeDocument/2006/relationships/tags" Target="../tags/tag5.xml"/><Relationship Id="rId6" Type="http://schemas.openxmlformats.org/officeDocument/2006/relationships/tags" Target="../tags/tag4.xml"/><Relationship Id="rId5" Type="http://schemas.openxmlformats.org/officeDocument/2006/relationships/tags" Target="../tags/tag3.xml"/><Relationship Id="rId4" Type="http://schemas.openxmlformats.org/officeDocument/2006/relationships/tags" Target="../tags/tag2.xml"/><Relationship Id="rId3" Type="http://schemas.openxmlformats.org/officeDocument/2006/relationships/tags" Target="../tags/tag1.xm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tags" Target="../tags/tag11.xml"/><Relationship Id="rId7" Type="http://schemas.openxmlformats.org/officeDocument/2006/relationships/tags" Target="../tags/tag10.xml"/><Relationship Id="rId6" Type="http://schemas.openxmlformats.org/officeDocument/2006/relationships/tags" Target="../tags/tag9.xml"/><Relationship Id="rId5" Type="http://schemas.openxmlformats.org/officeDocument/2006/relationships/tags" Target="../tags/tag8.xml"/><Relationship Id="rId4" Type="http://schemas.openxmlformats.org/officeDocument/2006/relationships/tags" Target="../tags/tag7.xml"/><Relationship Id="rId3" Type="http://schemas.openxmlformats.org/officeDocument/2006/relationships/image" Target="../media/image2.png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7" Type="http://schemas.openxmlformats.org/officeDocument/2006/relationships/tags" Target="../tags/tag16.xml"/><Relationship Id="rId6" Type="http://schemas.openxmlformats.org/officeDocument/2006/relationships/tags" Target="../tags/tag15.xml"/><Relationship Id="rId5" Type="http://schemas.openxmlformats.org/officeDocument/2006/relationships/image" Target="../media/image3.png"/><Relationship Id="rId4" Type="http://schemas.openxmlformats.org/officeDocument/2006/relationships/tags" Target="../tags/tag14.xml"/><Relationship Id="rId3" Type="http://schemas.openxmlformats.org/officeDocument/2006/relationships/tags" Target="../tags/tag13.xml"/><Relationship Id="rId2" Type="http://schemas.openxmlformats.org/officeDocument/2006/relationships/tags" Target="../tags/tag12.xml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9" Type="http://schemas.openxmlformats.org/officeDocument/2006/relationships/tags" Target="../tags/tag23.xml"/><Relationship Id="rId8" Type="http://schemas.openxmlformats.org/officeDocument/2006/relationships/tags" Target="../tags/tag22.xml"/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image" Target="../media/image2.png"/><Relationship Id="rId2" Type="http://schemas.openxmlformats.org/officeDocument/2006/relationships/tags" Target="../tags/tag17.xm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9" Type="http://schemas.openxmlformats.org/officeDocument/2006/relationships/tags" Target="../tags/tag30.xml"/><Relationship Id="rId8" Type="http://schemas.openxmlformats.org/officeDocument/2006/relationships/tags" Target="../tags/tag29.xml"/><Relationship Id="rId7" Type="http://schemas.openxmlformats.org/officeDocument/2006/relationships/tags" Target="../tags/tag28.xml"/><Relationship Id="rId6" Type="http://schemas.openxmlformats.org/officeDocument/2006/relationships/tags" Target="../tags/tag27.xml"/><Relationship Id="rId5" Type="http://schemas.openxmlformats.org/officeDocument/2006/relationships/tags" Target="../tags/tag26.xml"/><Relationship Id="rId4" Type="http://schemas.openxmlformats.org/officeDocument/2006/relationships/tags" Target="../tags/tag25.xml"/><Relationship Id="rId3" Type="http://schemas.openxmlformats.org/officeDocument/2006/relationships/image" Target="../media/image2.png"/><Relationship Id="rId2" Type="http://schemas.openxmlformats.org/officeDocument/2006/relationships/tags" Target="../tags/tag24.xml"/><Relationship Id="rId11" Type="http://schemas.openxmlformats.org/officeDocument/2006/relationships/tags" Target="../tags/tag32.xml"/><Relationship Id="rId10" Type="http://schemas.openxmlformats.org/officeDocument/2006/relationships/tags" Target="../tags/tag31.xm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6" Type="http://schemas.openxmlformats.org/officeDocument/2006/relationships/tags" Target="../tags/tag36.xml"/><Relationship Id="rId5" Type="http://schemas.openxmlformats.org/officeDocument/2006/relationships/tags" Target="../tags/tag35.xml"/><Relationship Id="rId4" Type="http://schemas.openxmlformats.org/officeDocument/2006/relationships/tags" Target="../tags/tag34.xml"/><Relationship Id="rId3" Type="http://schemas.openxmlformats.org/officeDocument/2006/relationships/tags" Target="../tags/tag33.xml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9" Type="http://schemas.openxmlformats.org/officeDocument/2006/relationships/tags" Target="../tags/tag46.xml"/><Relationship Id="rId8" Type="http://schemas.openxmlformats.org/officeDocument/2006/relationships/tags" Target="../tags/tag45.xml"/><Relationship Id="rId7" Type="http://schemas.openxmlformats.org/officeDocument/2006/relationships/tags" Target="../tags/tag44.xml"/><Relationship Id="rId6" Type="http://schemas.openxmlformats.org/officeDocument/2006/relationships/tags" Target="../tags/tag43.xml"/><Relationship Id="rId5" Type="http://schemas.openxmlformats.org/officeDocument/2006/relationships/tags" Target="../tags/tag42.xml"/><Relationship Id="rId4" Type="http://schemas.openxmlformats.org/officeDocument/2006/relationships/tags" Target="../tags/tag41.xml"/><Relationship Id="rId3" Type="http://schemas.openxmlformats.org/officeDocument/2006/relationships/image" Target="../media/image2.png"/><Relationship Id="rId2" Type="http://schemas.openxmlformats.org/officeDocument/2006/relationships/tags" Target="../tags/tag40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9" Type="http://schemas.openxmlformats.org/officeDocument/2006/relationships/tags" Target="../tags/tag52.xml"/><Relationship Id="rId8" Type="http://schemas.openxmlformats.org/officeDocument/2006/relationships/tags" Target="../tags/tag51.xml"/><Relationship Id="rId7" Type="http://schemas.openxmlformats.org/officeDocument/2006/relationships/tags" Target="../tags/tag50.xml"/><Relationship Id="rId6" Type="http://schemas.openxmlformats.org/officeDocument/2006/relationships/image" Target="../media/image6.png"/><Relationship Id="rId5" Type="http://schemas.openxmlformats.org/officeDocument/2006/relationships/tags" Target="../tags/tag49.xml"/><Relationship Id="rId4" Type="http://schemas.openxmlformats.org/officeDocument/2006/relationships/image" Target="../media/image5.png"/><Relationship Id="rId3" Type="http://schemas.openxmlformats.org/officeDocument/2006/relationships/tags" Target="../tags/tag48.xml"/><Relationship Id="rId2" Type="http://schemas.openxmlformats.org/officeDocument/2006/relationships/tags" Target="../tags/tag47.xml"/><Relationship Id="rId11" Type="http://schemas.openxmlformats.org/officeDocument/2006/relationships/tags" Target="../tags/tag54.xml"/><Relationship Id="rId10" Type="http://schemas.openxmlformats.org/officeDocument/2006/relationships/tags" Target="../tags/tag53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9" Type="http://schemas.openxmlformats.org/officeDocument/2006/relationships/tags" Target="../tags/tag60.xml"/><Relationship Id="rId8" Type="http://schemas.openxmlformats.org/officeDocument/2006/relationships/tags" Target="../tags/tag59.xml"/><Relationship Id="rId7" Type="http://schemas.openxmlformats.org/officeDocument/2006/relationships/tags" Target="../tags/tag58.xml"/><Relationship Id="rId6" Type="http://schemas.openxmlformats.org/officeDocument/2006/relationships/image" Target="../media/image6.png"/><Relationship Id="rId5" Type="http://schemas.openxmlformats.org/officeDocument/2006/relationships/tags" Target="../tags/tag57.xml"/><Relationship Id="rId4" Type="http://schemas.openxmlformats.org/officeDocument/2006/relationships/image" Target="../media/image5.png"/><Relationship Id="rId3" Type="http://schemas.openxmlformats.org/officeDocument/2006/relationships/tags" Target="../tags/tag56.xml"/><Relationship Id="rId2" Type="http://schemas.openxmlformats.org/officeDocument/2006/relationships/tags" Target="../tags/tag55.xml"/><Relationship Id="rId10" Type="http://schemas.openxmlformats.org/officeDocument/2006/relationships/tags" Target="../tags/tag61.xm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6" Type="http://schemas.openxmlformats.org/officeDocument/2006/relationships/tags" Target="../tags/tag65.xml"/><Relationship Id="rId5" Type="http://schemas.openxmlformats.org/officeDocument/2006/relationships/tags" Target="../tags/tag64.xml"/><Relationship Id="rId4" Type="http://schemas.openxmlformats.org/officeDocument/2006/relationships/tags" Target="../tags/tag63.xml"/><Relationship Id="rId3" Type="http://schemas.openxmlformats.org/officeDocument/2006/relationships/image" Target="../media/image3.png"/><Relationship Id="rId2" Type="http://schemas.openxmlformats.org/officeDocument/2006/relationships/tags" Target="../tags/tag62.xml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8" Type="http://schemas.openxmlformats.org/officeDocument/2006/relationships/tags" Target="../tags/tag70.xml"/><Relationship Id="rId7" Type="http://schemas.openxmlformats.org/officeDocument/2006/relationships/tags" Target="../tags/tag69.xml"/><Relationship Id="rId6" Type="http://schemas.openxmlformats.org/officeDocument/2006/relationships/tags" Target="../tags/tag68.xml"/><Relationship Id="rId5" Type="http://schemas.openxmlformats.org/officeDocument/2006/relationships/image" Target="../media/image8.png"/><Relationship Id="rId4" Type="http://schemas.openxmlformats.org/officeDocument/2006/relationships/tags" Target="../tags/tag67.xml"/><Relationship Id="rId3" Type="http://schemas.openxmlformats.org/officeDocument/2006/relationships/image" Target="../media/image7.png"/><Relationship Id="rId2" Type="http://schemas.openxmlformats.org/officeDocument/2006/relationships/tags" Target="../tags/tag66.xml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9" Type="http://schemas.openxmlformats.org/officeDocument/2006/relationships/tags" Target="../tags/tag76.xml"/><Relationship Id="rId8" Type="http://schemas.openxmlformats.org/officeDocument/2006/relationships/tags" Target="../tags/tag75.xml"/><Relationship Id="rId7" Type="http://schemas.openxmlformats.org/officeDocument/2006/relationships/tags" Target="../tags/tag74.xml"/><Relationship Id="rId6" Type="http://schemas.openxmlformats.org/officeDocument/2006/relationships/tags" Target="../tags/tag73.xml"/><Relationship Id="rId5" Type="http://schemas.openxmlformats.org/officeDocument/2006/relationships/image" Target="../media/image6.png"/><Relationship Id="rId4" Type="http://schemas.openxmlformats.org/officeDocument/2006/relationships/tags" Target="../tags/tag72.xml"/><Relationship Id="rId3" Type="http://schemas.openxmlformats.org/officeDocument/2006/relationships/image" Target="../media/image9.png"/><Relationship Id="rId2" Type="http://schemas.openxmlformats.org/officeDocument/2006/relationships/tags" Target="../tags/tag71.xml"/><Relationship Id="rId11" Type="http://schemas.openxmlformats.org/officeDocument/2006/relationships/tags" Target="../tags/tag78.xml"/><Relationship Id="rId10" Type="http://schemas.openxmlformats.org/officeDocument/2006/relationships/tags" Target="../tags/tag77.xml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9" Type="http://schemas.openxmlformats.org/officeDocument/2006/relationships/tags" Target="../tags/tag84.xml"/><Relationship Id="rId8" Type="http://schemas.openxmlformats.org/officeDocument/2006/relationships/tags" Target="../tags/tag83.xml"/><Relationship Id="rId7" Type="http://schemas.openxmlformats.org/officeDocument/2006/relationships/tags" Target="../tags/tag82.xml"/><Relationship Id="rId6" Type="http://schemas.openxmlformats.org/officeDocument/2006/relationships/image" Target="../media/image8.png"/><Relationship Id="rId5" Type="http://schemas.openxmlformats.org/officeDocument/2006/relationships/tags" Target="../tags/tag81.xml"/><Relationship Id="rId4" Type="http://schemas.openxmlformats.org/officeDocument/2006/relationships/image" Target="../media/image7.png"/><Relationship Id="rId3" Type="http://schemas.openxmlformats.org/officeDocument/2006/relationships/tags" Target="../tags/tag80.xml"/><Relationship Id="rId2" Type="http://schemas.openxmlformats.org/officeDocument/2006/relationships/tags" Target="../tags/tag79.xml"/><Relationship Id="rId12" Type="http://schemas.openxmlformats.org/officeDocument/2006/relationships/tags" Target="../tags/tag87.xml"/><Relationship Id="rId11" Type="http://schemas.openxmlformats.org/officeDocument/2006/relationships/tags" Target="../tags/tag86.xml"/><Relationship Id="rId10" Type="http://schemas.openxmlformats.org/officeDocument/2006/relationships/tags" Target="../tags/tag85.xml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9" Type="http://schemas.openxmlformats.org/officeDocument/2006/relationships/tags" Target="../tags/tag93.xml"/><Relationship Id="rId8" Type="http://schemas.openxmlformats.org/officeDocument/2006/relationships/tags" Target="../tags/tag92.xml"/><Relationship Id="rId7" Type="http://schemas.openxmlformats.org/officeDocument/2006/relationships/tags" Target="../tags/tag91.xml"/><Relationship Id="rId6" Type="http://schemas.openxmlformats.org/officeDocument/2006/relationships/image" Target="../media/image8.png"/><Relationship Id="rId5" Type="http://schemas.openxmlformats.org/officeDocument/2006/relationships/tags" Target="../tags/tag90.xml"/><Relationship Id="rId4" Type="http://schemas.openxmlformats.org/officeDocument/2006/relationships/image" Target="../media/image7.png"/><Relationship Id="rId3" Type="http://schemas.openxmlformats.org/officeDocument/2006/relationships/tags" Target="../tags/tag89.xml"/><Relationship Id="rId2" Type="http://schemas.openxmlformats.org/officeDocument/2006/relationships/tags" Target="../tags/tag88.xml"/><Relationship Id="rId12" Type="http://schemas.openxmlformats.org/officeDocument/2006/relationships/tags" Target="../tags/tag96.xml"/><Relationship Id="rId11" Type="http://schemas.openxmlformats.org/officeDocument/2006/relationships/tags" Target="../tags/tag95.xml"/><Relationship Id="rId10" Type="http://schemas.openxmlformats.org/officeDocument/2006/relationships/tags" Target="../tags/tag94.xml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9" Type="http://schemas.openxmlformats.org/officeDocument/2006/relationships/tags" Target="../tags/tag102.xml"/><Relationship Id="rId8" Type="http://schemas.openxmlformats.org/officeDocument/2006/relationships/tags" Target="../tags/tag101.xml"/><Relationship Id="rId7" Type="http://schemas.openxmlformats.org/officeDocument/2006/relationships/tags" Target="../tags/tag100.xml"/><Relationship Id="rId6" Type="http://schemas.openxmlformats.org/officeDocument/2006/relationships/image" Target="../media/image8.png"/><Relationship Id="rId5" Type="http://schemas.openxmlformats.org/officeDocument/2006/relationships/tags" Target="../tags/tag99.xml"/><Relationship Id="rId4" Type="http://schemas.openxmlformats.org/officeDocument/2006/relationships/image" Target="../media/image7.png"/><Relationship Id="rId3" Type="http://schemas.openxmlformats.org/officeDocument/2006/relationships/tags" Target="../tags/tag98.xml"/><Relationship Id="rId2" Type="http://schemas.openxmlformats.org/officeDocument/2006/relationships/tags" Target="../tags/tag97.xml"/><Relationship Id="rId12" Type="http://schemas.openxmlformats.org/officeDocument/2006/relationships/tags" Target="../tags/tag105.xml"/><Relationship Id="rId11" Type="http://schemas.openxmlformats.org/officeDocument/2006/relationships/tags" Target="../tags/tag104.xml"/><Relationship Id="rId10" Type="http://schemas.openxmlformats.org/officeDocument/2006/relationships/tags" Target="../tags/tag103.xml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9" Type="http://schemas.openxmlformats.org/officeDocument/2006/relationships/tags" Target="../tags/tag111.xml"/><Relationship Id="rId8" Type="http://schemas.openxmlformats.org/officeDocument/2006/relationships/tags" Target="../tags/tag110.xml"/><Relationship Id="rId7" Type="http://schemas.openxmlformats.org/officeDocument/2006/relationships/tags" Target="../tags/tag109.xml"/><Relationship Id="rId6" Type="http://schemas.openxmlformats.org/officeDocument/2006/relationships/tags" Target="../tags/tag108.xml"/><Relationship Id="rId5" Type="http://schemas.openxmlformats.org/officeDocument/2006/relationships/image" Target="../media/image8.png"/><Relationship Id="rId4" Type="http://schemas.openxmlformats.org/officeDocument/2006/relationships/tags" Target="../tags/tag107.xml"/><Relationship Id="rId3" Type="http://schemas.openxmlformats.org/officeDocument/2006/relationships/image" Target="../media/image7.png"/><Relationship Id="rId2" Type="http://schemas.openxmlformats.org/officeDocument/2006/relationships/tags" Target="../tags/tag106.xml"/><Relationship Id="rId14" Type="http://schemas.openxmlformats.org/officeDocument/2006/relationships/tags" Target="../tags/tag116.xml"/><Relationship Id="rId13" Type="http://schemas.openxmlformats.org/officeDocument/2006/relationships/tags" Target="../tags/tag115.xml"/><Relationship Id="rId12" Type="http://schemas.openxmlformats.org/officeDocument/2006/relationships/tags" Target="../tags/tag114.xml"/><Relationship Id="rId11" Type="http://schemas.openxmlformats.org/officeDocument/2006/relationships/tags" Target="../tags/tag113.xml"/><Relationship Id="rId10" Type="http://schemas.openxmlformats.org/officeDocument/2006/relationships/tags" Target="../tags/tag112.xml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9" Type="http://schemas.openxmlformats.org/officeDocument/2006/relationships/tags" Target="../tags/tag123.xml"/><Relationship Id="rId8" Type="http://schemas.openxmlformats.org/officeDocument/2006/relationships/tags" Target="../tags/tag122.xml"/><Relationship Id="rId7" Type="http://schemas.openxmlformats.org/officeDocument/2006/relationships/tags" Target="../tags/tag121.xml"/><Relationship Id="rId6" Type="http://schemas.openxmlformats.org/officeDocument/2006/relationships/tags" Target="../tags/tag120.xml"/><Relationship Id="rId5" Type="http://schemas.openxmlformats.org/officeDocument/2006/relationships/tags" Target="../tags/tag119.xml"/><Relationship Id="rId4" Type="http://schemas.openxmlformats.org/officeDocument/2006/relationships/image" Target="../media/image10.png"/><Relationship Id="rId3" Type="http://schemas.openxmlformats.org/officeDocument/2006/relationships/tags" Target="../tags/tag118.xml"/><Relationship Id="rId2" Type="http://schemas.openxmlformats.org/officeDocument/2006/relationships/tags" Target="../tags/tag117.xml"/><Relationship Id="rId10" Type="http://schemas.openxmlformats.org/officeDocument/2006/relationships/tags" Target="../tags/tag124.xml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9" Type="http://schemas.openxmlformats.org/officeDocument/2006/relationships/tags" Target="../tags/tag138.xml"/><Relationship Id="rId8" Type="http://schemas.openxmlformats.org/officeDocument/2006/relationships/tags" Target="../tags/tag137.xml"/><Relationship Id="rId7" Type="http://schemas.openxmlformats.org/officeDocument/2006/relationships/tags" Target="../tags/tag136.xml"/><Relationship Id="rId6" Type="http://schemas.openxmlformats.org/officeDocument/2006/relationships/tags" Target="../tags/tag135.xml"/><Relationship Id="rId5" Type="http://schemas.openxmlformats.org/officeDocument/2006/relationships/tags" Target="../tags/tag134.xml"/><Relationship Id="rId4" Type="http://schemas.openxmlformats.org/officeDocument/2006/relationships/tags" Target="../tags/tag133.xml"/><Relationship Id="rId3" Type="http://schemas.openxmlformats.org/officeDocument/2006/relationships/tags" Target="../tags/tag132.xml"/><Relationship Id="rId22" Type="http://schemas.openxmlformats.org/officeDocument/2006/relationships/tags" Target="../tags/tag151.xml"/><Relationship Id="rId21" Type="http://schemas.openxmlformats.org/officeDocument/2006/relationships/tags" Target="../tags/tag150.xml"/><Relationship Id="rId20" Type="http://schemas.openxmlformats.org/officeDocument/2006/relationships/tags" Target="../tags/tag149.xml"/><Relationship Id="rId2" Type="http://schemas.openxmlformats.org/officeDocument/2006/relationships/tags" Target="../tags/tag131.xml"/><Relationship Id="rId19" Type="http://schemas.openxmlformats.org/officeDocument/2006/relationships/tags" Target="../tags/tag148.xml"/><Relationship Id="rId18" Type="http://schemas.openxmlformats.org/officeDocument/2006/relationships/tags" Target="../tags/tag147.xml"/><Relationship Id="rId17" Type="http://schemas.openxmlformats.org/officeDocument/2006/relationships/tags" Target="../tags/tag146.xml"/><Relationship Id="rId16" Type="http://schemas.openxmlformats.org/officeDocument/2006/relationships/tags" Target="../tags/tag145.xml"/><Relationship Id="rId15" Type="http://schemas.openxmlformats.org/officeDocument/2006/relationships/tags" Target="../tags/tag144.xml"/><Relationship Id="rId14" Type="http://schemas.openxmlformats.org/officeDocument/2006/relationships/tags" Target="../tags/tag143.xml"/><Relationship Id="rId13" Type="http://schemas.openxmlformats.org/officeDocument/2006/relationships/tags" Target="../tags/tag142.xml"/><Relationship Id="rId12" Type="http://schemas.openxmlformats.org/officeDocument/2006/relationships/tags" Target="../tags/tag141.xml"/><Relationship Id="rId11" Type="http://schemas.openxmlformats.org/officeDocument/2006/relationships/tags" Target="../tags/tag140.xml"/><Relationship Id="rId10" Type="http://schemas.openxmlformats.org/officeDocument/2006/relationships/tags" Target="../tags/tag139.xml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9" Type="http://schemas.openxmlformats.org/officeDocument/2006/relationships/tags" Target="../tags/tag159.xml"/><Relationship Id="rId8" Type="http://schemas.openxmlformats.org/officeDocument/2006/relationships/tags" Target="../tags/tag158.xml"/><Relationship Id="rId7" Type="http://schemas.openxmlformats.org/officeDocument/2006/relationships/tags" Target="../tags/tag157.xml"/><Relationship Id="rId6" Type="http://schemas.openxmlformats.org/officeDocument/2006/relationships/tags" Target="../tags/tag156.xml"/><Relationship Id="rId5" Type="http://schemas.openxmlformats.org/officeDocument/2006/relationships/tags" Target="../tags/tag155.xml"/><Relationship Id="rId4" Type="http://schemas.openxmlformats.org/officeDocument/2006/relationships/tags" Target="../tags/tag154.xml"/><Relationship Id="rId3" Type="http://schemas.openxmlformats.org/officeDocument/2006/relationships/tags" Target="../tags/tag153.xml"/><Relationship Id="rId2" Type="http://schemas.openxmlformats.org/officeDocument/2006/relationships/tags" Target="../tags/tag152.xml"/><Relationship Id="rId12" Type="http://schemas.openxmlformats.org/officeDocument/2006/relationships/tags" Target="../tags/tag162.xml"/><Relationship Id="rId11" Type="http://schemas.openxmlformats.org/officeDocument/2006/relationships/tags" Target="../tags/tag161.xml"/><Relationship Id="rId10" Type="http://schemas.openxmlformats.org/officeDocument/2006/relationships/tags" Target="../tags/tag160.xml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9" Type="http://schemas.openxmlformats.org/officeDocument/2006/relationships/tags" Target="../tags/tag170.xml"/><Relationship Id="rId8" Type="http://schemas.openxmlformats.org/officeDocument/2006/relationships/tags" Target="../tags/tag169.xml"/><Relationship Id="rId7" Type="http://schemas.openxmlformats.org/officeDocument/2006/relationships/tags" Target="../tags/tag168.xml"/><Relationship Id="rId6" Type="http://schemas.openxmlformats.org/officeDocument/2006/relationships/tags" Target="../tags/tag167.xml"/><Relationship Id="rId5" Type="http://schemas.openxmlformats.org/officeDocument/2006/relationships/tags" Target="../tags/tag166.xml"/><Relationship Id="rId4" Type="http://schemas.openxmlformats.org/officeDocument/2006/relationships/tags" Target="../tags/tag165.xml"/><Relationship Id="rId3" Type="http://schemas.openxmlformats.org/officeDocument/2006/relationships/tags" Target="../tags/tag164.xml"/><Relationship Id="rId2" Type="http://schemas.openxmlformats.org/officeDocument/2006/relationships/tags" Target="../tags/tag163.xml"/><Relationship Id="rId11" Type="http://schemas.openxmlformats.org/officeDocument/2006/relationships/tags" Target="../tags/tag172.xml"/><Relationship Id="rId10" Type="http://schemas.openxmlformats.org/officeDocument/2006/relationships/tags" Target="../tags/tag171.xml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9" Type="http://schemas.openxmlformats.org/officeDocument/2006/relationships/tags" Target="../tags/tag180.xml"/><Relationship Id="rId8" Type="http://schemas.openxmlformats.org/officeDocument/2006/relationships/tags" Target="../tags/tag179.xml"/><Relationship Id="rId7" Type="http://schemas.openxmlformats.org/officeDocument/2006/relationships/tags" Target="../tags/tag178.xml"/><Relationship Id="rId6" Type="http://schemas.openxmlformats.org/officeDocument/2006/relationships/tags" Target="../tags/tag177.xml"/><Relationship Id="rId5" Type="http://schemas.openxmlformats.org/officeDocument/2006/relationships/tags" Target="../tags/tag176.xml"/><Relationship Id="rId4" Type="http://schemas.openxmlformats.org/officeDocument/2006/relationships/tags" Target="../tags/tag175.xml"/><Relationship Id="rId3" Type="http://schemas.openxmlformats.org/officeDocument/2006/relationships/tags" Target="../tags/tag174.xml"/><Relationship Id="rId2" Type="http://schemas.openxmlformats.org/officeDocument/2006/relationships/tags" Target="../tags/tag173.xml"/><Relationship Id="rId10" Type="http://schemas.openxmlformats.org/officeDocument/2006/relationships/tags" Target="../tags/tag181.xml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9" Type="http://schemas.openxmlformats.org/officeDocument/2006/relationships/tags" Target="../tags/tag189.xml"/><Relationship Id="rId8" Type="http://schemas.openxmlformats.org/officeDocument/2006/relationships/tags" Target="../tags/tag188.xml"/><Relationship Id="rId7" Type="http://schemas.openxmlformats.org/officeDocument/2006/relationships/tags" Target="../tags/tag187.xml"/><Relationship Id="rId6" Type="http://schemas.openxmlformats.org/officeDocument/2006/relationships/tags" Target="../tags/tag186.xml"/><Relationship Id="rId5" Type="http://schemas.openxmlformats.org/officeDocument/2006/relationships/tags" Target="../tags/tag185.xml"/><Relationship Id="rId4" Type="http://schemas.openxmlformats.org/officeDocument/2006/relationships/tags" Target="../tags/tag184.xml"/><Relationship Id="rId3" Type="http://schemas.openxmlformats.org/officeDocument/2006/relationships/tags" Target="../tags/tag183.xml"/><Relationship Id="rId2" Type="http://schemas.openxmlformats.org/officeDocument/2006/relationships/tags" Target="../tags/tag182.xml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9" Type="http://schemas.openxmlformats.org/officeDocument/2006/relationships/tags" Target="../tags/tag197.xml"/><Relationship Id="rId8" Type="http://schemas.openxmlformats.org/officeDocument/2006/relationships/tags" Target="../tags/tag196.xml"/><Relationship Id="rId7" Type="http://schemas.openxmlformats.org/officeDocument/2006/relationships/tags" Target="../tags/tag195.xml"/><Relationship Id="rId6" Type="http://schemas.openxmlformats.org/officeDocument/2006/relationships/tags" Target="../tags/tag194.xml"/><Relationship Id="rId5" Type="http://schemas.openxmlformats.org/officeDocument/2006/relationships/tags" Target="../tags/tag193.xml"/><Relationship Id="rId4" Type="http://schemas.openxmlformats.org/officeDocument/2006/relationships/tags" Target="../tags/tag192.xml"/><Relationship Id="rId3" Type="http://schemas.openxmlformats.org/officeDocument/2006/relationships/tags" Target="../tags/tag191.xml"/><Relationship Id="rId2" Type="http://schemas.openxmlformats.org/officeDocument/2006/relationships/tags" Target="../tags/tag190.xml"/><Relationship Id="rId10" Type="http://schemas.openxmlformats.org/officeDocument/2006/relationships/tags" Target="../tags/tag198.xml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4" Type="http://schemas.openxmlformats.org/officeDocument/2006/relationships/tags" Target="../tags/tag201.xml"/><Relationship Id="rId3" Type="http://schemas.openxmlformats.org/officeDocument/2006/relationships/tags" Target="../tags/tag200.xml"/><Relationship Id="rId2" Type="http://schemas.openxmlformats.org/officeDocument/2006/relationships/tags" Target="../tags/tag199.xml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9" Type="http://schemas.openxmlformats.org/officeDocument/2006/relationships/tags" Target="../tags/tag209.xml"/><Relationship Id="rId8" Type="http://schemas.openxmlformats.org/officeDocument/2006/relationships/tags" Target="../tags/tag208.xml"/><Relationship Id="rId7" Type="http://schemas.openxmlformats.org/officeDocument/2006/relationships/tags" Target="../tags/tag207.xml"/><Relationship Id="rId6" Type="http://schemas.openxmlformats.org/officeDocument/2006/relationships/tags" Target="../tags/tag206.xml"/><Relationship Id="rId5" Type="http://schemas.openxmlformats.org/officeDocument/2006/relationships/tags" Target="../tags/tag205.xml"/><Relationship Id="rId4" Type="http://schemas.openxmlformats.org/officeDocument/2006/relationships/tags" Target="../tags/tag204.xml"/><Relationship Id="rId3" Type="http://schemas.openxmlformats.org/officeDocument/2006/relationships/tags" Target="../tags/tag203.xml"/><Relationship Id="rId2" Type="http://schemas.openxmlformats.org/officeDocument/2006/relationships/tags" Target="../tags/tag202.xml"/><Relationship Id="rId13" Type="http://schemas.openxmlformats.org/officeDocument/2006/relationships/tags" Target="../tags/tag213.xml"/><Relationship Id="rId12" Type="http://schemas.openxmlformats.org/officeDocument/2006/relationships/tags" Target="../tags/tag212.xml"/><Relationship Id="rId11" Type="http://schemas.openxmlformats.org/officeDocument/2006/relationships/tags" Target="../tags/tag211.xml"/><Relationship Id="rId10" Type="http://schemas.openxmlformats.org/officeDocument/2006/relationships/tags" Target="../tags/tag210.xml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9" Type="http://schemas.openxmlformats.org/officeDocument/2006/relationships/tags" Target="../tags/tag221.xml"/><Relationship Id="rId8" Type="http://schemas.openxmlformats.org/officeDocument/2006/relationships/tags" Target="../tags/tag220.xml"/><Relationship Id="rId7" Type="http://schemas.openxmlformats.org/officeDocument/2006/relationships/tags" Target="../tags/tag219.xml"/><Relationship Id="rId6" Type="http://schemas.openxmlformats.org/officeDocument/2006/relationships/tags" Target="../tags/tag218.xml"/><Relationship Id="rId5" Type="http://schemas.openxmlformats.org/officeDocument/2006/relationships/tags" Target="../tags/tag217.xml"/><Relationship Id="rId4" Type="http://schemas.openxmlformats.org/officeDocument/2006/relationships/tags" Target="../tags/tag216.xml"/><Relationship Id="rId3" Type="http://schemas.openxmlformats.org/officeDocument/2006/relationships/tags" Target="../tags/tag215.xml"/><Relationship Id="rId2" Type="http://schemas.openxmlformats.org/officeDocument/2006/relationships/tags" Target="../tags/tag214.xml"/><Relationship Id="rId12" Type="http://schemas.openxmlformats.org/officeDocument/2006/relationships/tags" Target="../tags/tag224.xml"/><Relationship Id="rId11" Type="http://schemas.openxmlformats.org/officeDocument/2006/relationships/tags" Target="../tags/tag223.xml"/><Relationship Id="rId10" Type="http://schemas.openxmlformats.org/officeDocument/2006/relationships/tags" Target="../tags/tag222.xml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9" Type="http://schemas.openxmlformats.org/officeDocument/2006/relationships/tags" Target="../tags/tag232.xml"/><Relationship Id="rId8" Type="http://schemas.openxmlformats.org/officeDocument/2006/relationships/tags" Target="../tags/tag231.xml"/><Relationship Id="rId7" Type="http://schemas.openxmlformats.org/officeDocument/2006/relationships/tags" Target="../tags/tag230.xml"/><Relationship Id="rId6" Type="http://schemas.openxmlformats.org/officeDocument/2006/relationships/tags" Target="../tags/tag229.xml"/><Relationship Id="rId5" Type="http://schemas.openxmlformats.org/officeDocument/2006/relationships/tags" Target="../tags/tag228.xml"/><Relationship Id="rId4" Type="http://schemas.openxmlformats.org/officeDocument/2006/relationships/tags" Target="../tags/tag227.xml"/><Relationship Id="rId3" Type="http://schemas.openxmlformats.org/officeDocument/2006/relationships/tags" Target="../tags/tag226.xml"/><Relationship Id="rId2" Type="http://schemas.openxmlformats.org/officeDocument/2006/relationships/tags" Target="../tags/tag225.xml"/><Relationship Id="rId11" Type="http://schemas.openxmlformats.org/officeDocument/2006/relationships/tags" Target="../tags/tag234.xml"/><Relationship Id="rId10" Type="http://schemas.openxmlformats.org/officeDocument/2006/relationships/tags" Target="../tags/tag233.xml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9" Type="http://schemas.openxmlformats.org/officeDocument/2006/relationships/tags" Target="../tags/tag242.xml"/><Relationship Id="rId8" Type="http://schemas.openxmlformats.org/officeDocument/2006/relationships/tags" Target="../tags/tag241.xml"/><Relationship Id="rId7" Type="http://schemas.openxmlformats.org/officeDocument/2006/relationships/tags" Target="../tags/tag240.xml"/><Relationship Id="rId6" Type="http://schemas.openxmlformats.org/officeDocument/2006/relationships/tags" Target="../tags/tag239.xml"/><Relationship Id="rId5" Type="http://schemas.openxmlformats.org/officeDocument/2006/relationships/tags" Target="../tags/tag238.xml"/><Relationship Id="rId4" Type="http://schemas.openxmlformats.org/officeDocument/2006/relationships/tags" Target="../tags/tag237.xml"/><Relationship Id="rId3" Type="http://schemas.openxmlformats.org/officeDocument/2006/relationships/tags" Target="../tags/tag236.xml"/><Relationship Id="rId2" Type="http://schemas.openxmlformats.org/officeDocument/2006/relationships/tags" Target="../tags/tag235.xml"/><Relationship Id="rId15" Type="http://schemas.openxmlformats.org/officeDocument/2006/relationships/tags" Target="../tags/tag248.xml"/><Relationship Id="rId14" Type="http://schemas.openxmlformats.org/officeDocument/2006/relationships/tags" Target="../tags/tag247.xml"/><Relationship Id="rId13" Type="http://schemas.openxmlformats.org/officeDocument/2006/relationships/tags" Target="../tags/tag246.xml"/><Relationship Id="rId12" Type="http://schemas.openxmlformats.org/officeDocument/2006/relationships/tags" Target="../tags/tag245.xml"/><Relationship Id="rId11" Type="http://schemas.openxmlformats.org/officeDocument/2006/relationships/tags" Target="../tags/tag244.xml"/><Relationship Id="rId10" Type="http://schemas.openxmlformats.org/officeDocument/2006/relationships/tags" Target="../tags/tag243.xml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9" Type="http://schemas.openxmlformats.org/officeDocument/2006/relationships/tags" Target="../tags/tag256.xml"/><Relationship Id="rId8" Type="http://schemas.openxmlformats.org/officeDocument/2006/relationships/tags" Target="../tags/tag255.xml"/><Relationship Id="rId7" Type="http://schemas.openxmlformats.org/officeDocument/2006/relationships/tags" Target="../tags/tag254.xml"/><Relationship Id="rId6" Type="http://schemas.openxmlformats.org/officeDocument/2006/relationships/tags" Target="../tags/tag253.xml"/><Relationship Id="rId5" Type="http://schemas.openxmlformats.org/officeDocument/2006/relationships/tags" Target="../tags/tag252.xml"/><Relationship Id="rId4" Type="http://schemas.openxmlformats.org/officeDocument/2006/relationships/tags" Target="../tags/tag251.xml"/><Relationship Id="rId3" Type="http://schemas.openxmlformats.org/officeDocument/2006/relationships/tags" Target="../tags/tag250.xml"/><Relationship Id="rId2" Type="http://schemas.openxmlformats.org/officeDocument/2006/relationships/tags" Target="../tags/tag249.xml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9" Type="http://schemas.openxmlformats.org/officeDocument/2006/relationships/tags" Target="../tags/tag264.xml"/><Relationship Id="rId8" Type="http://schemas.openxmlformats.org/officeDocument/2006/relationships/tags" Target="../tags/tag263.xml"/><Relationship Id="rId7" Type="http://schemas.openxmlformats.org/officeDocument/2006/relationships/tags" Target="../tags/tag262.xml"/><Relationship Id="rId6" Type="http://schemas.openxmlformats.org/officeDocument/2006/relationships/tags" Target="../tags/tag261.xml"/><Relationship Id="rId5" Type="http://schemas.openxmlformats.org/officeDocument/2006/relationships/tags" Target="../tags/tag260.xml"/><Relationship Id="rId4" Type="http://schemas.openxmlformats.org/officeDocument/2006/relationships/tags" Target="../tags/tag259.xml"/><Relationship Id="rId3" Type="http://schemas.openxmlformats.org/officeDocument/2006/relationships/tags" Target="../tags/tag258.xml"/><Relationship Id="rId2" Type="http://schemas.openxmlformats.org/officeDocument/2006/relationships/tags" Target="../tags/tag257.xml"/><Relationship Id="rId10" Type="http://schemas.openxmlformats.org/officeDocument/2006/relationships/tags" Target="../tags/tag265.xml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9" Type="http://schemas.openxmlformats.org/officeDocument/2006/relationships/tags" Target="../tags/tag273.xml"/><Relationship Id="rId8" Type="http://schemas.openxmlformats.org/officeDocument/2006/relationships/tags" Target="../tags/tag272.xml"/><Relationship Id="rId7" Type="http://schemas.openxmlformats.org/officeDocument/2006/relationships/tags" Target="../tags/tag271.xml"/><Relationship Id="rId6" Type="http://schemas.openxmlformats.org/officeDocument/2006/relationships/tags" Target="../tags/tag270.xml"/><Relationship Id="rId5" Type="http://schemas.openxmlformats.org/officeDocument/2006/relationships/tags" Target="../tags/tag269.xml"/><Relationship Id="rId4" Type="http://schemas.openxmlformats.org/officeDocument/2006/relationships/tags" Target="../tags/tag268.xml"/><Relationship Id="rId3" Type="http://schemas.openxmlformats.org/officeDocument/2006/relationships/tags" Target="../tags/tag267.xml"/><Relationship Id="rId2" Type="http://schemas.openxmlformats.org/officeDocument/2006/relationships/tags" Target="../tags/tag266.xml"/><Relationship Id="rId11" Type="http://schemas.openxmlformats.org/officeDocument/2006/relationships/tags" Target="../tags/tag275.xml"/><Relationship Id="rId10" Type="http://schemas.openxmlformats.org/officeDocument/2006/relationships/tags" Target="../tags/tag274.xml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9" Type="http://schemas.openxmlformats.org/officeDocument/2006/relationships/tags" Target="../tags/tag283.xml"/><Relationship Id="rId8" Type="http://schemas.openxmlformats.org/officeDocument/2006/relationships/tags" Target="../tags/tag282.xml"/><Relationship Id="rId7" Type="http://schemas.openxmlformats.org/officeDocument/2006/relationships/tags" Target="../tags/tag281.xml"/><Relationship Id="rId6" Type="http://schemas.openxmlformats.org/officeDocument/2006/relationships/tags" Target="../tags/tag280.xml"/><Relationship Id="rId5" Type="http://schemas.openxmlformats.org/officeDocument/2006/relationships/tags" Target="../tags/tag279.xml"/><Relationship Id="rId4" Type="http://schemas.openxmlformats.org/officeDocument/2006/relationships/tags" Target="../tags/tag278.xml"/><Relationship Id="rId3" Type="http://schemas.openxmlformats.org/officeDocument/2006/relationships/tags" Target="../tags/tag277.xml"/><Relationship Id="rId2" Type="http://schemas.openxmlformats.org/officeDocument/2006/relationships/tags" Target="../tags/tag276.xml"/><Relationship Id="rId11" Type="http://schemas.openxmlformats.org/officeDocument/2006/relationships/tags" Target="../tags/tag285.xml"/><Relationship Id="rId10" Type="http://schemas.openxmlformats.org/officeDocument/2006/relationships/tags" Target="../tags/tag284.xml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9" Type="http://schemas.openxmlformats.org/officeDocument/2006/relationships/tags" Target="../tags/tag293.xml"/><Relationship Id="rId8" Type="http://schemas.openxmlformats.org/officeDocument/2006/relationships/tags" Target="../tags/tag292.xml"/><Relationship Id="rId7" Type="http://schemas.openxmlformats.org/officeDocument/2006/relationships/tags" Target="../tags/tag291.xml"/><Relationship Id="rId6" Type="http://schemas.openxmlformats.org/officeDocument/2006/relationships/tags" Target="../tags/tag290.xml"/><Relationship Id="rId5" Type="http://schemas.openxmlformats.org/officeDocument/2006/relationships/tags" Target="../tags/tag289.xml"/><Relationship Id="rId4" Type="http://schemas.openxmlformats.org/officeDocument/2006/relationships/tags" Target="../tags/tag288.xml"/><Relationship Id="rId3" Type="http://schemas.openxmlformats.org/officeDocument/2006/relationships/tags" Target="../tags/tag287.xml"/><Relationship Id="rId2" Type="http://schemas.openxmlformats.org/officeDocument/2006/relationships/tags" Target="../tags/tag286.xml"/><Relationship Id="rId11" Type="http://schemas.openxmlformats.org/officeDocument/2006/relationships/tags" Target="../tags/tag295.xml"/><Relationship Id="rId10" Type="http://schemas.openxmlformats.org/officeDocument/2006/relationships/tags" Target="../tags/tag294.xml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9" Type="http://schemas.openxmlformats.org/officeDocument/2006/relationships/tags" Target="../tags/tag303.xml"/><Relationship Id="rId8" Type="http://schemas.openxmlformats.org/officeDocument/2006/relationships/tags" Target="../tags/tag302.xml"/><Relationship Id="rId7" Type="http://schemas.openxmlformats.org/officeDocument/2006/relationships/tags" Target="../tags/tag301.xml"/><Relationship Id="rId6" Type="http://schemas.openxmlformats.org/officeDocument/2006/relationships/tags" Target="../tags/tag300.xml"/><Relationship Id="rId5" Type="http://schemas.openxmlformats.org/officeDocument/2006/relationships/tags" Target="../tags/tag299.xml"/><Relationship Id="rId4" Type="http://schemas.openxmlformats.org/officeDocument/2006/relationships/tags" Target="../tags/tag298.xml"/><Relationship Id="rId3" Type="http://schemas.openxmlformats.org/officeDocument/2006/relationships/tags" Target="../tags/tag297.xml"/><Relationship Id="rId2" Type="http://schemas.openxmlformats.org/officeDocument/2006/relationships/tags" Target="../tags/tag296.xml"/><Relationship Id="rId13" Type="http://schemas.openxmlformats.org/officeDocument/2006/relationships/tags" Target="../tags/tag307.xml"/><Relationship Id="rId12" Type="http://schemas.openxmlformats.org/officeDocument/2006/relationships/tags" Target="../tags/tag306.xml"/><Relationship Id="rId11" Type="http://schemas.openxmlformats.org/officeDocument/2006/relationships/tags" Target="../tags/tag305.xml"/><Relationship Id="rId10" Type="http://schemas.openxmlformats.org/officeDocument/2006/relationships/tags" Target="../tags/tag304.xml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9" Type="http://schemas.openxmlformats.org/officeDocument/2006/relationships/tags" Target="../tags/tag315.xml"/><Relationship Id="rId8" Type="http://schemas.openxmlformats.org/officeDocument/2006/relationships/tags" Target="../tags/tag314.xml"/><Relationship Id="rId7" Type="http://schemas.openxmlformats.org/officeDocument/2006/relationships/tags" Target="../tags/tag313.xml"/><Relationship Id="rId6" Type="http://schemas.openxmlformats.org/officeDocument/2006/relationships/tags" Target="../tags/tag312.xml"/><Relationship Id="rId5" Type="http://schemas.openxmlformats.org/officeDocument/2006/relationships/tags" Target="../tags/tag311.xml"/><Relationship Id="rId4" Type="http://schemas.openxmlformats.org/officeDocument/2006/relationships/tags" Target="../tags/tag310.xml"/><Relationship Id="rId3" Type="http://schemas.openxmlformats.org/officeDocument/2006/relationships/tags" Target="../tags/tag309.xml"/><Relationship Id="rId2" Type="http://schemas.openxmlformats.org/officeDocument/2006/relationships/tags" Target="../tags/tag308.xml"/><Relationship Id="rId11" Type="http://schemas.openxmlformats.org/officeDocument/2006/relationships/tags" Target="../tags/tag317.xml"/><Relationship Id="rId10" Type="http://schemas.openxmlformats.org/officeDocument/2006/relationships/tags" Target="../tags/tag316.xml"/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7" Type="http://schemas.openxmlformats.org/officeDocument/2006/relationships/tags" Target="../tags/tag328.xml"/><Relationship Id="rId6" Type="http://schemas.openxmlformats.org/officeDocument/2006/relationships/tags" Target="../tags/tag327.xml"/><Relationship Id="rId5" Type="http://schemas.openxmlformats.org/officeDocument/2006/relationships/tags" Target="../tags/tag326.xml"/><Relationship Id="rId4" Type="http://schemas.openxmlformats.org/officeDocument/2006/relationships/tags" Target="../tags/tag325.xml"/><Relationship Id="rId3" Type="http://schemas.openxmlformats.org/officeDocument/2006/relationships/tags" Target="../tags/tag324.xml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6" Type="http://schemas.openxmlformats.org/officeDocument/2006/relationships/tags" Target="../tags/tag333.xml"/><Relationship Id="rId5" Type="http://schemas.openxmlformats.org/officeDocument/2006/relationships/tags" Target="../tags/tag332.xml"/><Relationship Id="rId4" Type="http://schemas.openxmlformats.org/officeDocument/2006/relationships/tags" Target="../tags/tag331.xml"/><Relationship Id="rId3" Type="http://schemas.openxmlformats.org/officeDocument/2006/relationships/tags" Target="../tags/tag330.xml"/><Relationship Id="rId2" Type="http://schemas.openxmlformats.org/officeDocument/2006/relationships/tags" Target="../tags/tag329.xml"/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9" Type="http://schemas.openxmlformats.org/officeDocument/2006/relationships/tags" Target="../tags/tag339.xml"/><Relationship Id="rId8" Type="http://schemas.openxmlformats.org/officeDocument/2006/relationships/tags" Target="../tags/tag338.xml"/><Relationship Id="rId7" Type="http://schemas.openxmlformats.org/officeDocument/2006/relationships/tags" Target="../tags/tag337.xml"/><Relationship Id="rId6" Type="http://schemas.openxmlformats.org/officeDocument/2006/relationships/image" Target="../media/image17.png"/><Relationship Id="rId5" Type="http://schemas.openxmlformats.org/officeDocument/2006/relationships/tags" Target="../tags/tag336.xml"/><Relationship Id="rId4" Type="http://schemas.openxmlformats.org/officeDocument/2006/relationships/image" Target="../media/image16.png"/><Relationship Id="rId3" Type="http://schemas.openxmlformats.org/officeDocument/2006/relationships/tags" Target="../tags/tag335.xml"/><Relationship Id="rId2" Type="http://schemas.openxmlformats.org/officeDocument/2006/relationships/tags" Target="../tags/tag334.xml"/><Relationship Id="rId12" Type="http://schemas.openxmlformats.org/officeDocument/2006/relationships/tags" Target="../tags/tag342.xml"/><Relationship Id="rId11" Type="http://schemas.openxmlformats.org/officeDocument/2006/relationships/tags" Target="../tags/tag341.xml"/><Relationship Id="rId10" Type="http://schemas.openxmlformats.org/officeDocument/2006/relationships/tags" Target="../tags/tag340.xml"/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9" Type="http://schemas.openxmlformats.org/officeDocument/2006/relationships/tags" Target="../tags/tag348.xml"/><Relationship Id="rId8" Type="http://schemas.openxmlformats.org/officeDocument/2006/relationships/tags" Target="../tags/tag347.xml"/><Relationship Id="rId7" Type="http://schemas.openxmlformats.org/officeDocument/2006/relationships/tags" Target="../tags/tag346.xml"/><Relationship Id="rId6" Type="http://schemas.openxmlformats.org/officeDocument/2006/relationships/image" Target="../media/image19.png"/><Relationship Id="rId5" Type="http://schemas.openxmlformats.org/officeDocument/2006/relationships/tags" Target="../tags/tag345.xml"/><Relationship Id="rId4" Type="http://schemas.openxmlformats.org/officeDocument/2006/relationships/image" Target="../media/image18.png"/><Relationship Id="rId3" Type="http://schemas.openxmlformats.org/officeDocument/2006/relationships/tags" Target="../tags/tag344.xml"/><Relationship Id="rId2" Type="http://schemas.openxmlformats.org/officeDocument/2006/relationships/tags" Target="../tags/tag343.xml"/><Relationship Id="rId12" Type="http://schemas.openxmlformats.org/officeDocument/2006/relationships/tags" Target="../tags/tag351.xml"/><Relationship Id="rId11" Type="http://schemas.openxmlformats.org/officeDocument/2006/relationships/tags" Target="../tags/tag350.xml"/><Relationship Id="rId10" Type="http://schemas.openxmlformats.org/officeDocument/2006/relationships/tags" Target="../tags/tag349.xml"/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9" Type="http://schemas.openxmlformats.org/officeDocument/2006/relationships/tags" Target="../tags/tag358.xml"/><Relationship Id="rId8" Type="http://schemas.openxmlformats.org/officeDocument/2006/relationships/tags" Target="../tags/tag357.xml"/><Relationship Id="rId7" Type="http://schemas.openxmlformats.org/officeDocument/2006/relationships/tags" Target="../tags/tag356.xml"/><Relationship Id="rId6" Type="http://schemas.openxmlformats.org/officeDocument/2006/relationships/tags" Target="../tags/tag355.xml"/><Relationship Id="rId5" Type="http://schemas.openxmlformats.org/officeDocument/2006/relationships/tags" Target="../tags/tag354.xml"/><Relationship Id="rId4" Type="http://schemas.openxmlformats.org/officeDocument/2006/relationships/image" Target="../media/image20.png"/><Relationship Id="rId3" Type="http://schemas.openxmlformats.org/officeDocument/2006/relationships/tags" Target="../tags/tag353.xml"/><Relationship Id="rId2" Type="http://schemas.openxmlformats.org/officeDocument/2006/relationships/tags" Target="../tags/tag352.xml"/><Relationship Id="rId13" Type="http://schemas.openxmlformats.org/officeDocument/2006/relationships/tags" Target="../tags/tag362.xml"/><Relationship Id="rId12" Type="http://schemas.openxmlformats.org/officeDocument/2006/relationships/tags" Target="../tags/tag361.xml"/><Relationship Id="rId11" Type="http://schemas.openxmlformats.org/officeDocument/2006/relationships/tags" Target="../tags/tag360.xml"/><Relationship Id="rId10" Type="http://schemas.openxmlformats.org/officeDocument/2006/relationships/tags" Target="../tags/tag359.xml"/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9" Type="http://schemas.openxmlformats.org/officeDocument/2006/relationships/tags" Target="../tags/tag368.xml"/><Relationship Id="rId8" Type="http://schemas.openxmlformats.org/officeDocument/2006/relationships/tags" Target="../tags/tag367.xml"/><Relationship Id="rId7" Type="http://schemas.openxmlformats.org/officeDocument/2006/relationships/tags" Target="../tags/tag366.xml"/><Relationship Id="rId6" Type="http://schemas.openxmlformats.org/officeDocument/2006/relationships/image" Target="../media/image22.png"/><Relationship Id="rId5" Type="http://schemas.openxmlformats.org/officeDocument/2006/relationships/tags" Target="../tags/tag365.xml"/><Relationship Id="rId4" Type="http://schemas.openxmlformats.org/officeDocument/2006/relationships/image" Target="../media/image21.png"/><Relationship Id="rId3" Type="http://schemas.openxmlformats.org/officeDocument/2006/relationships/tags" Target="../tags/tag364.xml"/><Relationship Id="rId2" Type="http://schemas.openxmlformats.org/officeDocument/2006/relationships/tags" Target="../tags/tag363.xml"/><Relationship Id="rId10" Type="http://schemas.openxmlformats.org/officeDocument/2006/relationships/tags" Target="../tags/tag369.xml"/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4" Type="http://schemas.openxmlformats.org/officeDocument/2006/relationships/tags" Target="../tags/tag372.xml"/><Relationship Id="rId3" Type="http://schemas.openxmlformats.org/officeDocument/2006/relationships/tags" Target="../tags/tag371.xml"/><Relationship Id="rId2" Type="http://schemas.openxmlformats.org/officeDocument/2006/relationships/tags" Target="../tags/tag370.xml"/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9" Type="http://schemas.openxmlformats.org/officeDocument/2006/relationships/tags" Target="../tags/tag379.xml"/><Relationship Id="rId8" Type="http://schemas.openxmlformats.org/officeDocument/2006/relationships/tags" Target="../tags/tag378.xml"/><Relationship Id="rId7" Type="http://schemas.openxmlformats.org/officeDocument/2006/relationships/tags" Target="../tags/tag377.xml"/><Relationship Id="rId6" Type="http://schemas.openxmlformats.org/officeDocument/2006/relationships/tags" Target="../tags/tag376.xml"/><Relationship Id="rId5" Type="http://schemas.openxmlformats.org/officeDocument/2006/relationships/tags" Target="../tags/tag375.xml"/><Relationship Id="rId4" Type="http://schemas.openxmlformats.org/officeDocument/2006/relationships/tags" Target="../tags/tag374.xml"/><Relationship Id="rId3" Type="http://schemas.openxmlformats.org/officeDocument/2006/relationships/image" Target="../media/image22.png"/><Relationship Id="rId2" Type="http://schemas.openxmlformats.org/officeDocument/2006/relationships/tags" Target="../tags/tag373.xml"/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9" Type="http://schemas.openxmlformats.org/officeDocument/2006/relationships/tags" Target="../tags/tag386.xml"/><Relationship Id="rId8" Type="http://schemas.openxmlformats.org/officeDocument/2006/relationships/tags" Target="../tags/tag385.xml"/><Relationship Id="rId7" Type="http://schemas.openxmlformats.org/officeDocument/2006/relationships/tags" Target="../tags/tag384.xml"/><Relationship Id="rId6" Type="http://schemas.openxmlformats.org/officeDocument/2006/relationships/tags" Target="../tags/tag383.xml"/><Relationship Id="rId5" Type="http://schemas.openxmlformats.org/officeDocument/2006/relationships/tags" Target="../tags/tag382.xml"/><Relationship Id="rId4" Type="http://schemas.openxmlformats.org/officeDocument/2006/relationships/image" Target="../media/image23.png"/><Relationship Id="rId3" Type="http://schemas.openxmlformats.org/officeDocument/2006/relationships/tags" Target="../tags/tag381.xml"/><Relationship Id="rId2" Type="http://schemas.openxmlformats.org/officeDocument/2006/relationships/tags" Target="../tags/tag380.xml"/><Relationship Id="rId10" Type="http://schemas.openxmlformats.org/officeDocument/2006/relationships/tags" Target="../tags/tag387.xml"/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7" Type="http://schemas.openxmlformats.org/officeDocument/2006/relationships/tags" Target="../tags/tag392.xml"/><Relationship Id="rId6" Type="http://schemas.openxmlformats.org/officeDocument/2006/relationships/tags" Target="../tags/tag391.xml"/><Relationship Id="rId5" Type="http://schemas.openxmlformats.org/officeDocument/2006/relationships/tags" Target="../tags/tag390.xml"/><Relationship Id="rId4" Type="http://schemas.openxmlformats.org/officeDocument/2006/relationships/tags" Target="../tags/tag389.xml"/><Relationship Id="rId3" Type="http://schemas.openxmlformats.org/officeDocument/2006/relationships/image" Target="../media/image24.png"/><Relationship Id="rId2" Type="http://schemas.openxmlformats.org/officeDocument/2006/relationships/tags" Target="../tags/tag388.xml"/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9" Type="http://schemas.openxmlformats.org/officeDocument/2006/relationships/tags" Target="../tags/tag398.xml"/><Relationship Id="rId8" Type="http://schemas.openxmlformats.org/officeDocument/2006/relationships/tags" Target="../tags/tag397.xml"/><Relationship Id="rId7" Type="http://schemas.openxmlformats.org/officeDocument/2006/relationships/tags" Target="../tags/tag396.xml"/><Relationship Id="rId6" Type="http://schemas.openxmlformats.org/officeDocument/2006/relationships/image" Target="../media/image26.png"/><Relationship Id="rId5" Type="http://schemas.openxmlformats.org/officeDocument/2006/relationships/tags" Target="../tags/tag395.xml"/><Relationship Id="rId4" Type="http://schemas.openxmlformats.org/officeDocument/2006/relationships/image" Target="../media/image25.png"/><Relationship Id="rId3" Type="http://schemas.openxmlformats.org/officeDocument/2006/relationships/tags" Target="../tags/tag394.xml"/><Relationship Id="rId2" Type="http://schemas.openxmlformats.org/officeDocument/2006/relationships/tags" Target="../tags/tag393.xml"/><Relationship Id="rId11" Type="http://schemas.openxmlformats.org/officeDocument/2006/relationships/tags" Target="../tags/tag400.xml"/><Relationship Id="rId10" Type="http://schemas.openxmlformats.org/officeDocument/2006/relationships/tags" Target="../tags/tag399.xml"/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9" Type="http://schemas.openxmlformats.org/officeDocument/2006/relationships/tags" Target="../tags/tag406.xml"/><Relationship Id="rId8" Type="http://schemas.openxmlformats.org/officeDocument/2006/relationships/tags" Target="../tags/tag405.xml"/><Relationship Id="rId7" Type="http://schemas.openxmlformats.org/officeDocument/2006/relationships/tags" Target="../tags/tag404.xml"/><Relationship Id="rId6" Type="http://schemas.openxmlformats.org/officeDocument/2006/relationships/tags" Target="../tags/tag403.xml"/><Relationship Id="rId5" Type="http://schemas.openxmlformats.org/officeDocument/2006/relationships/image" Target="../media/image28.png"/><Relationship Id="rId4" Type="http://schemas.openxmlformats.org/officeDocument/2006/relationships/tags" Target="../tags/tag402.xml"/><Relationship Id="rId3" Type="http://schemas.openxmlformats.org/officeDocument/2006/relationships/image" Target="../media/image27.png"/><Relationship Id="rId2" Type="http://schemas.openxmlformats.org/officeDocument/2006/relationships/tags" Target="../tags/tag401.xml"/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9" Type="http://schemas.openxmlformats.org/officeDocument/2006/relationships/tags" Target="../tags/tag412.xml"/><Relationship Id="rId8" Type="http://schemas.openxmlformats.org/officeDocument/2006/relationships/tags" Target="../tags/tag411.xml"/><Relationship Id="rId7" Type="http://schemas.openxmlformats.org/officeDocument/2006/relationships/tags" Target="../tags/tag410.xml"/><Relationship Id="rId6" Type="http://schemas.openxmlformats.org/officeDocument/2006/relationships/image" Target="../media/image30.png"/><Relationship Id="rId5" Type="http://schemas.openxmlformats.org/officeDocument/2006/relationships/tags" Target="../tags/tag409.xml"/><Relationship Id="rId4" Type="http://schemas.openxmlformats.org/officeDocument/2006/relationships/image" Target="../media/image29.png"/><Relationship Id="rId3" Type="http://schemas.openxmlformats.org/officeDocument/2006/relationships/tags" Target="../tags/tag408.xml"/><Relationship Id="rId2" Type="http://schemas.openxmlformats.org/officeDocument/2006/relationships/tags" Target="../tags/tag407.xml"/><Relationship Id="rId11" Type="http://schemas.openxmlformats.org/officeDocument/2006/relationships/tags" Target="../tags/tag414.xml"/><Relationship Id="rId10" Type="http://schemas.openxmlformats.org/officeDocument/2006/relationships/tags" Target="../tags/tag413.xml"/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9" Type="http://schemas.openxmlformats.org/officeDocument/2006/relationships/tags" Target="../tags/tag421.xml"/><Relationship Id="rId8" Type="http://schemas.openxmlformats.org/officeDocument/2006/relationships/tags" Target="../tags/tag420.xml"/><Relationship Id="rId7" Type="http://schemas.openxmlformats.org/officeDocument/2006/relationships/tags" Target="../tags/tag419.xml"/><Relationship Id="rId6" Type="http://schemas.openxmlformats.org/officeDocument/2006/relationships/tags" Target="../tags/tag418.xml"/><Relationship Id="rId5" Type="http://schemas.openxmlformats.org/officeDocument/2006/relationships/tags" Target="../tags/tag417.xml"/><Relationship Id="rId4" Type="http://schemas.openxmlformats.org/officeDocument/2006/relationships/image" Target="../media/image28.png"/><Relationship Id="rId3" Type="http://schemas.openxmlformats.org/officeDocument/2006/relationships/tags" Target="../tags/tag416.xml"/><Relationship Id="rId2" Type="http://schemas.openxmlformats.org/officeDocument/2006/relationships/tags" Target="../tags/tag415.xml"/><Relationship Id="rId10" Type="http://schemas.openxmlformats.org/officeDocument/2006/relationships/tags" Target="../tags/tag422.xml"/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9" Type="http://schemas.openxmlformats.org/officeDocument/2006/relationships/tags" Target="../tags/tag429.xml"/><Relationship Id="rId8" Type="http://schemas.openxmlformats.org/officeDocument/2006/relationships/tags" Target="../tags/tag428.xml"/><Relationship Id="rId7" Type="http://schemas.openxmlformats.org/officeDocument/2006/relationships/tags" Target="../tags/tag427.xml"/><Relationship Id="rId6" Type="http://schemas.openxmlformats.org/officeDocument/2006/relationships/tags" Target="../tags/tag426.xml"/><Relationship Id="rId5" Type="http://schemas.openxmlformats.org/officeDocument/2006/relationships/tags" Target="../tags/tag425.xml"/><Relationship Id="rId4" Type="http://schemas.openxmlformats.org/officeDocument/2006/relationships/image" Target="../media/image31.png"/><Relationship Id="rId3" Type="http://schemas.openxmlformats.org/officeDocument/2006/relationships/tags" Target="../tags/tag424.xml"/><Relationship Id="rId2" Type="http://schemas.openxmlformats.org/officeDocument/2006/relationships/tags" Target="../tags/tag423.xml"/><Relationship Id="rId10" Type="http://schemas.openxmlformats.org/officeDocument/2006/relationships/tags" Target="../tags/tag430.xml"/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9" Type="http://schemas.openxmlformats.org/officeDocument/2006/relationships/tags" Target="../tags/tag437.xml"/><Relationship Id="rId8" Type="http://schemas.openxmlformats.org/officeDocument/2006/relationships/tags" Target="../tags/tag436.xml"/><Relationship Id="rId7" Type="http://schemas.openxmlformats.org/officeDocument/2006/relationships/tags" Target="../tags/tag435.xml"/><Relationship Id="rId6" Type="http://schemas.openxmlformats.org/officeDocument/2006/relationships/tags" Target="../tags/tag434.xml"/><Relationship Id="rId5" Type="http://schemas.openxmlformats.org/officeDocument/2006/relationships/tags" Target="../tags/tag433.xml"/><Relationship Id="rId4" Type="http://schemas.openxmlformats.org/officeDocument/2006/relationships/image" Target="../media/image32.png"/><Relationship Id="rId3" Type="http://schemas.openxmlformats.org/officeDocument/2006/relationships/tags" Target="../tags/tag432.xml"/><Relationship Id="rId2" Type="http://schemas.openxmlformats.org/officeDocument/2006/relationships/tags" Target="../tags/tag431.xml"/><Relationship Id="rId10" Type="http://schemas.openxmlformats.org/officeDocument/2006/relationships/tags" Target="../tags/tag438.xml"/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9" Type="http://schemas.openxmlformats.org/officeDocument/2006/relationships/tags" Target="../tags/tag445.xml"/><Relationship Id="rId8" Type="http://schemas.openxmlformats.org/officeDocument/2006/relationships/tags" Target="../tags/tag444.xml"/><Relationship Id="rId7" Type="http://schemas.openxmlformats.org/officeDocument/2006/relationships/tags" Target="../tags/tag443.xml"/><Relationship Id="rId6" Type="http://schemas.openxmlformats.org/officeDocument/2006/relationships/tags" Target="../tags/tag442.xml"/><Relationship Id="rId5" Type="http://schemas.openxmlformats.org/officeDocument/2006/relationships/tags" Target="../tags/tag441.xml"/><Relationship Id="rId4" Type="http://schemas.openxmlformats.org/officeDocument/2006/relationships/tags" Target="../tags/tag440.xml"/><Relationship Id="rId3" Type="http://schemas.openxmlformats.org/officeDocument/2006/relationships/image" Target="../media/image33.png"/><Relationship Id="rId2" Type="http://schemas.openxmlformats.org/officeDocument/2006/relationships/tags" Target="../tags/tag439.xml"/><Relationship Id="rId12" Type="http://schemas.openxmlformats.org/officeDocument/2006/relationships/tags" Target="../tags/tag448.xml"/><Relationship Id="rId11" Type="http://schemas.openxmlformats.org/officeDocument/2006/relationships/tags" Target="../tags/tag447.xml"/><Relationship Id="rId10" Type="http://schemas.openxmlformats.org/officeDocument/2006/relationships/tags" Target="../tags/tag446.xml"/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9" Type="http://schemas.openxmlformats.org/officeDocument/2006/relationships/image" Target="../media/image34.png"/><Relationship Id="rId8" Type="http://schemas.openxmlformats.org/officeDocument/2006/relationships/tags" Target="../tags/tag455.xml"/><Relationship Id="rId7" Type="http://schemas.openxmlformats.org/officeDocument/2006/relationships/tags" Target="../tags/tag454.xml"/><Relationship Id="rId6" Type="http://schemas.openxmlformats.org/officeDocument/2006/relationships/tags" Target="../tags/tag453.xml"/><Relationship Id="rId5" Type="http://schemas.openxmlformats.org/officeDocument/2006/relationships/tags" Target="../tags/tag452.xml"/><Relationship Id="rId4" Type="http://schemas.openxmlformats.org/officeDocument/2006/relationships/tags" Target="../tags/tag451.xml"/><Relationship Id="rId3" Type="http://schemas.openxmlformats.org/officeDocument/2006/relationships/tags" Target="../tags/tag450.xml"/><Relationship Id="rId2" Type="http://schemas.openxmlformats.org/officeDocument/2006/relationships/tags" Target="../tags/tag449.xml"/><Relationship Id="rId11" Type="http://schemas.openxmlformats.org/officeDocument/2006/relationships/image" Target="../media/image35.png"/><Relationship Id="rId10" Type="http://schemas.openxmlformats.org/officeDocument/2006/relationships/tags" Target="../tags/tag456.xml"/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9" Type="http://schemas.openxmlformats.org/officeDocument/2006/relationships/tags" Target="../tags/tag469.xml"/><Relationship Id="rId8" Type="http://schemas.openxmlformats.org/officeDocument/2006/relationships/tags" Target="../tags/tag468.xml"/><Relationship Id="rId7" Type="http://schemas.openxmlformats.org/officeDocument/2006/relationships/tags" Target="../tags/tag467.xml"/><Relationship Id="rId6" Type="http://schemas.openxmlformats.org/officeDocument/2006/relationships/tags" Target="../tags/tag466.xml"/><Relationship Id="rId5" Type="http://schemas.openxmlformats.org/officeDocument/2006/relationships/tags" Target="../tags/tag465.xml"/><Relationship Id="rId4" Type="http://schemas.openxmlformats.org/officeDocument/2006/relationships/tags" Target="../tags/tag464.xml"/><Relationship Id="rId3" Type="http://schemas.openxmlformats.org/officeDocument/2006/relationships/tags" Target="../tags/tag463.xml"/><Relationship Id="rId2" Type="http://schemas.openxmlformats.org/officeDocument/2006/relationships/image" Target="../media/image36.jpeg"/><Relationship Id="rId15" Type="http://schemas.openxmlformats.org/officeDocument/2006/relationships/tags" Target="../tags/tag475.xml"/><Relationship Id="rId14" Type="http://schemas.openxmlformats.org/officeDocument/2006/relationships/tags" Target="../tags/tag474.xml"/><Relationship Id="rId13" Type="http://schemas.openxmlformats.org/officeDocument/2006/relationships/tags" Target="../tags/tag473.xml"/><Relationship Id="rId12" Type="http://schemas.openxmlformats.org/officeDocument/2006/relationships/tags" Target="../tags/tag472.xml"/><Relationship Id="rId11" Type="http://schemas.openxmlformats.org/officeDocument/2006/relationships/tags" Target="../tags/tag471.xml"/><Relationship Id="rId10" Type="http://schemas.openxmlformats.org/officeDocument/2006/relationships/tags" Target="../tags/tag470.xml"/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6" Type="http://schemas.openxmlformats.org/officeDocument/2006/relationships/tags" Target="../tags/tag480.xml"/><Relationship Id="rId5" Type="http://schemas.openxmlformats.org/officeDocument/2006/relationships/tags" Target="../tags/tag479.xml"/><Relationship Id="rId4" Type="http://schemas.openxmlformats.org/officeDocument/2006/relationships/tags" Target="../tags/tag478.xml"/><Relationship Id="rId3" Type="http://schemas.openxmlformats.org/officeDocument/2006/relationships/tags" Target="../tags/tag477.xml"/><Relationship Id="rId2" Type="http://schemas.openxmlformats.org/officeDocument/2006/relationships/tags" Target="../tags/tag476.xml"/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9" Type="http://schemas.openxmlformats.org/officeDocument/2006/relationships/tags" Target="../tags/tag487.xml"/><Relationship Id="rId8" Type="http://schemas.openxmlformats.org/officeDocument/2006/relationships/tags" Target="../tags/tag486.xml"/><Relationship Id="rId7" Type="http://schemas.openxmlformats.org/officeDocument/2006/relationships/tags" Target="../tags/tag485.xml"/><Relationship Id="rId6" Type="http://schemas.openxmlformats.org/officeDocument/2006/relationships/tags" Target="../tags/tag484.xml"/><Relationship Id="rId5" Type="http://schemas.openxmlformats.org/officeDocument/2006/relationships/tags" Target="../tags/tag483.xml"/><Relationship Id="rId4" Type="http://schemas.openxmlformats.org/officeDocument/2006/relationships/tags" Target="../tags/tag482.xml"/><Relationship Id="rId3" Type="http://schemas.openxmlformats.org/officeDocument/2006/relationships/tags" Target="../tags/tag481.xml"/><Relationship Id="rId2" Type="http://schemas.openxmlformats.org/officeDocument/2006/relationships/image" Target="../media/image36.jpeg"/><Relationship Id="rId14" Type="http://schemas.openxmlformats.org/officeDocument/2006/relationships/tags" Target="../tags/tag492.xml"/><Relationship Id="rId13" Type="http://schemas.openxmlformats.org/officeDocument/2006/relationships/tags" Target="../tags/tag491.xml"/><Relationship Id="rId12" Type="http://schemas.openxmlformats.org/officeDocument/2006/relationships/tags" Target="../tags/tag490.xml"/><Relationship Id="rId11" Type="http://schemas.openxmlformats.org/officeDocument/2006/relationships/tags" Target="../tags/tag489.xml"/><Relationship Id="rId10" Type="http://schemas.openxmlformats.org/officeDocument/2006/relationships/tags" Target="../tags/tag488.xml"/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7" Type="http://schemas.openxmlformats.org/officeDocument/2006/relationships/tags" Target="../tags/tag498.xml"/><Relationship Id="rId6" Type="http://schemas.openxmlformats.org/officeDocument/2006/relationships/tags" Target="../tags/tag497.xml"/><Relationship Id="rId5" Type="http://schemas.openxmlformats.org/officeDocument/2006/relationships/tags" Target="../tags/tag496.xml"/><Relationship Id="rId4" Type="http://schemas.openxmlformats.org/officeDocument/2006/relationships/tags" Target="../tags/tag495.xml"/><Relationship Id="rId3" Type="http://schemas.openxmlformats.org/officeDocument/2006/relationships/tags" Target="../tags/tag494.xml"/><Relationship Id="rId2" Type="http://schemas.openxmlformats.org/officeDocument/2006/relationships/tags" Target="../tags/tag493.xml"/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9" Type="http://schemas.openxmlformats.org/officeDocument/2006/relationships/tags" Target="../tags/tag506.xml"/><Relationship Id="rId8" Type="http://schemas.openxmlformats.org/officeDocument/2006/relationships/tags" Target="../tags/tag505.xml"/><Relationship Id="rId7" Type="http://schemas.openxmlformats.org/officeDocument/2006/relationships/tags" Target="../tags/tag504.xml"/><Relationship Id="rId6" Type="http://schemas.openxmlformats.org/officeDocument/2006/relationships/tags" Target="../tags/tag503.xml"/><Relationship Id="rId5" Type="http://schemas.openxmlformats.org/officeDocument/2006/relationships/tags" Target="../tags/tag502.xml"/><Relationship Id="rId4" Type="http://schemas.openxmlformats.org/officeDocument/2006/relationships/tags" Target="../tags/tag501.xml"/><Relationship Id="rId3" Type="http://schemas.openxmlformats.org/officeDocument/2006/relationships/tags" Target="../tags/tag500.xml"/><Relationship Id="rId2" Type="http://schemas.openxmlformats.org/officeDocument/2006/relationships/tags" Target="../tags/tag499.xml"/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9" Type="http://schemas.openxmlformats.org/officeDocument/2006/relationships/tags" Target="../tags/tag514.xml"/><Relationship Id="rId8" Type="http://schemas.openxmlformats.org/officeDocument/2006/relationships/tags" Target="../tags/tag513.xml"/><Relationship Id="rId7" Type="http://schemas.openxmlformats.org/officeDocument/2006/relationships/tags" Target="../tags/tag512.xml"/><Relationship Id="rId6" Type="http://schemas.openxmlformats.org/officeDocument/2006/relationships/tags" Target="../tags/tag511.xml"/><Relationship Id="rId5" Type="http://schemas.openxmlformats.org/officeDocument/2006/relationships/tags" Target="../tags/tag510.xml"/><Relationship Id="rId4" Type="http://schemas.openxmlformats.org/officeDocument/2006/relationships/tags" Target="../tags/tag509.xml"/><Relationship Id="rId3" Type="http://schemas.openxmlformats.org/officeDocument/2006/relationships/tags" Target="../tags/tag508.xml"/><Relationship Id="rId2" Type="http://schemas.openxmlformats.org/officeDocument/2006/relationships/tags" Target="../tags/tag507.xml"/><Relationship Id="rId10" Type="http://schemas.openxmlformats.org/officeDocument/2006/relationships/tags" Target="../tags/tag515.xml"/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4" Type="http://schemas.openxmlformats.org/officeDocument/2006/relationships/tags" Target="../tags/tag518.xml"/><Relationship Id="rId3" Type="http://schemas.openxmlformats.org/officeDocument/2006/relationships/tags" Target="../tags/tag517.xml"/><Relationship Id="rId2" Type="http://schemas.openxmlformats.org/officeDocument/2006/relationships/tags" Target="../tags/tag516.xml"/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7" Type="http://schemas.openxmlformats.org/officeDocument/2006/relationships/tags" Target="../tags/tag524.xml"/><Relationship Id="rId6" Type="http://schemas.openxmlformats.org/officeDocument/2006/relationships/tags" Target="../tags/tag523.xml"/><Relationship Id="rId5" Type="http://schemas.openxmlformats.org/officeDocument/2006/relationships/tags" Target="../tags/tag522.xml"/><Relationship Id="rId4" Type="http://schemas.openxmlformats.org/officeDocument/2006/relationships/tags" Target="../tags/tag521.xml"/><Relationship Id="rId3" Type="http://schemas.openxmlformats.org/officeDocument/2006/relationships/tags" Target="../tags/tag520.xml"/><Relationship Id="rId2" Type="http://schemas.openxmlformats.org/officeDocument/2006/relationships/tags" Target="../tags/tag519.xml"/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6" Type="http://schemas.openxmlformats.org/officeDocument/2006/relationships/tags" Target="../tags/tag529.xml"/><Relationship Id="rId5" Type="http://schemas.openxmlformats.org/officeDocument/2006/relationships/tags" Target="../tags/tag528.xml"/><Relationship Id="rId4" Type="http://schemas.openxmlformats.org/officeDocument/2006/relationships/tags" Target="../tags/tag527.xml"/><Relationship Id="rId3" Type="http://schemas.openxmlformats.org/officeDocument/2006/relationships/tags" Target="../tags/tag526.xml"/><Relationship Id="rId2" Type="http://schemas.openxmlformats.org/officeDocument/2006/relationships/tags" Target="../tags/tag525.xml"/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5" Type="http://schemas.openxmlformats.org/officeDocument/2006/relationships/tags" Target="../tags/tag533.xml"/><Relationship Id="rId4" Type="http://schemas.openxmlformats.org/officeDocument/2006/relationships/tags" Target="../tags/tag532.xml"/><Relationship Id="rId3" Type="http://schemas.openxmlformats.org/officeDocument/2006/relationships/tags" Target="../tags/tag531.xml"/><Relationship Id="rId2" Type="http://schemas.openxmlformats.org/officeDocument/2006/relationships/tags" Target="../tags/tag530.xml"/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9" Type="http://schemas.openxmlformats.org/officeDocument/2006/relationships/tags" Target="../tags/tag540.xml"/><Relationship Id="rId8" Type="http://schemas.openxmlformats.org/officeDocument/2006/relationships/tags" Target="../tags/tag539.xml"/><Relationship Id="rId7" Type="http://schemas.openxmlformats.org/officeDocument/2006/relationships/tags" Target="../tags/tag538.xml"/><Relationship Id="rId6" Type="http://schemas.openxmlformats.org/officeDocument/2006/relationships/tags" Target="../tags/tag537.xml"/><Relationship Id="rId5" Type="http://schemas.openxmlformats.org/officeDocument/2006/relationships/tags" Target="../tags/tag536.xml"/><Relationship Id="rId4" Type="http://schemas.openxmlformats.org/officeDocument/2006/relationships/tags" Target="../tags/tag535.xml"/><Relationship Id="rId3" Type="http://schemas.openxmlformats.org/officeDocument/2006/relationships/tags" Target="../tags/tag534.xml"/><Relationship Id="rId2" Type="http://schemas.openxmlformats.org/officeDocument/2006/relationships/image" Target="../media/image36.jpeg"/><Relationship Id="rId14" Type="http://schemas.openxmlformats.org/officeDocument/2006/relationships/tags" Target="../tags/tag545.xml"/><Relationship Id="rId13" Type="http://schemas.openxmlformats.org/officeDocument/2006/relationships/tags" Target="../tags/tag544.xml"/><Relationship Id="rId12" Type="http://schemas.openxmlformats.org/officeDocument/2006/relationships/tags" Target="../tags/tag543.xml"/><Relationship Id="rId11" Type="http://schemas.openxmlformats.org/officeDocument/2006/relationships/tags" Target="../tags/tag542.xml"/><Relationship Id="rId10" Type="http://schemas.openxmlformats.org/officeDocument/2006/relationships/tags" Target="../tags/tag541.xml"/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9" Type="http://schemas.openxmlformats.org/officeDocument/2006/relationships/tags" Target="../tags/tag553.xml"/><Relationship Id="rId8" Type="http://schemas.openxmlformats.org/officeDocument/2006/relationships/tags" Target="../tags/tag552.xml"/><Relationship Id="rId7" Type="http://schemas.openxmlformats.org/officeDocument/2006/relationships/tags" Target="../tags/tag551.xml"/><Relationship Id="rId6" Type="http://schemas.openxmlformats.org/officeDocument/2006/relationships/tags" Target="../tags/tag550.xml"/><Relationship Id="rId5" Type="http://schemas.openxmlformats.org/officeDocument/2006/relationships/tags" Target="../tags/tag549.xml"/><Relationship Id="rId4" Type="http://schemas.openxmlformats.org/officeDocument/2006/relationships/tags" Target="../tags/tag548.xml"/><Relationship Id="rId3" Type="http://schemas.openxmlformats.org/officeDocument/2006/relationships/tags" Target="../tags/tag547.xml"/><Relationship Id="rId2" Type="http://schemas.openxmlformats.org/officeDocument/2006/relationships/tags" Target="../tags/tag546.xml"/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9" Type="http://schemas.openxmlformats.org/officeDocument/2006/relationships/tags" Target="../tags/tag561.xml"/><Relationship Id="rId8" Type="http://schemas.openxmlformats.org/officeDocument/2006/relationships/tags" Target="../tags/tag560.xml"/><Relationship Id="rId7" Type="http://schemas.openxmlformats.org/officeDocument/2006/relationships/tags" Target="../tags/tag559.xml"/><Relationship Id="rId6" Type="http://schemas.openxmlformats.org/officeDocument/2006/relationships/tags" Target="../tags/tag558.xml"/><Relationship Id="rId5" Type="http://schemas.openxmlformats.org/officeDocument/2006/relationships/tags" Target="../tags/tag557.xml"/><Relationship Id="rId4" Type="http://schemas.openxmlformats.org/officeDocument/2006/relationships/tags" Target="../tags/tag556.xml"/><Relationship Id="rId3" Type="http://schemas.openxmlformats.org/officeDocument/2006/relationships/tags" Target="../tags/tag555.xml"/><Relationship Id="rId2" Type="http://schemas.openxmlformats.org/officeDocument/2006/relationships/tags" Target="../tags/tag554.xml"/><Relationship Id="rId10" Type="http://schemas.openxmlformats.org/officeDocument/2006/relationships/tags" Target="../tags/tag562.xml"/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9" Type="http://schemas.openxmlformats.org/officeDocument/2006/relationships/tags" Target="../tags/tag570.xml"/><Relationship Id="rId8" Type="http://schemas.openxmlformats.org/officeDocument/2006/relationships/tags" Target="../tags/tag569.xml"/><Relationship Id="rId7" Type="http://schemas.openxmlformats.org/officeDocument/2006/relationships/tags" Target="../tags/tag568.xml"/><Relationship Id="rId6" Type="http://schemas.openxmlformats.org/officeDocument/2006/relationships/tags" Target="../tags/tag567.xml"/><Relationship Id="rId5" Type="http://schemas.openxmlformats.org/officeDocument/2006/relationships/tags" Target="../tags/tag566.xml"/><Relationship Id="rId4" Type="http://schemas.openxmlformats.org/officeDocument/2006/relationships/tags" Target="../tags/tag565.xml"/><Relationship Id="rId3" Type="http://schemas.openxmlformats.org/officeDocument/2006/relationships/tags" Target="../tags/tag564.xml"/><Relationship Id="rId2" Type="http://schemas.openxmlformats.org/officeDocument/2006/relationships/tags" Target="../tags/tag563.xml"/><Relationship Id="rId12" Type="http://schemas.openxmlformats.org/officeDocument/2006/relationships/tags" Target="../tags/tag573.xml"/><Relationship Id="rId11" Type="http://schemas.openxmlformats.org/officeDocument/2006/relationships/tags" Target="../tags/tag572.xml"/><Relationship Id="rId10" Type="http://schemas.openxmlformats.org/officeDocument/2006/relationships/tags" Target="../tags/tag571.xml"/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9" Type="http://schemas.openxmlformats.org/officeDocument/2006/relationships/tags" Target="../tags/tag581.xml"/><Relationship Id="rId8" Type="http://schemas.openxmlformats.org/officeDocument/2006/relationships/tags" Target="../tags/tag580.xml"/><Relationship Id="rId7" Type="http://schemas.openxmlformats.org/officeDocument/2006/relationships/tags" Target="../tags/tag579.xml"/><Relationship Id="rId6" Type="http://schemas.openxmlformats.org/officeDocument/2006/relationships/tags" Target="../tags/tag578.xml"/><Relationship Id="rId5" Type="http://schemas.openxmlformats.org/officeDocument/2006/relationships/tags" Target="../tags/tag577.xml"/><Relationship Id="rId4" Type="http://schemas.openxmlformats.org/officeDocument/2006/relationships/tags" Target="../tags/tag576.xml"/><Relationship Id="rId3" Type="http://schemas.openxmlformats.org/officeDocument/2006/relationships/tags" Target="../tags/tag575.xml"/><Relationship Id="rId2" Type="http://schemas.openxmlformats.org/officeDocument/2006/relationships/tags" Target="../tags/tag574.xml"/><Relationship Id="rId11" Type="http://schemas.openxmlformats.org/officeDocument/2006/relationships/tags" Target="../tags/tag583.xml"/><Relationship Id="rId10" Type="http://schemas.openxmlformats.org/officeDocument/2006/relationships/tags" Target="../tags/tag582.xml"/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9" Type="http://schemas.openxmlformats.org/officeDocument/2006/relationships/tags" Target="../tags/tag591.xml"/><Relationship Id="rId8" Type="http://schemas.openxmlformats.org/officeDocument/2006/relationships/tags" Target="../tags/tag590.xml"/><Relationship Id="rId7" Type="http://schemas.openxmlformats.org/officeDocument/2006/relationships/tags" Target="../tags/tag589.xml"/><Relationship Id="rId6" Type="http://schemas.openxmlformats.org/officeDocument/2006/relationships/tags" Target="../tags/tag588.xml"/><Relationship Id="rId5" Type="http://schemas.openxmlformats.org/officeDocument/2006/relationships/tags" Target="../tags/tag587.xml"/><Relationship Id="rId4" Type="http://schemas.openxmlformats.org/officeDocument/2006/relationships/tags" Target="../tags/tag586.xml"/><Relationship Id="rId3" Type="http://schemas.openxmlformats.org/officeDocument/2006/relationships/tags" Target="../tags/tag585.xml"/><Relationship Id="rId2" Type="http://schemas.openxmlformats.org/officeDocument/2006/relationships/tags" Target="../tags/tag584.xml"/><Relationship Id="rId11" Type="http://schemas.openxmlformats.org/officeDocument/2006/relationships/tags" Target="../tags/tag593.xml"/><Relationship Id="rId10" Type="http://schemas.openxmlformats.org/officeDocument/2006/relationships/tags" Target="../tags/tag592.xml"/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9" Type="http://schemas.openxmlformats.org/officeDocument/2006/relationships/tags" Target="../tags/tag601.xml"/><Relationship Id="rId8" Type="http://schemas.openxmlformats.org/officeDocument/2006/relationships/tags" Target="../tags/tag600.xml"/><Relationship Id="rId7" Type="http://schemas.openxmlformats.org/officeDocument/2006/relationships/tags" Target="../tags/tag599.xml"/><Relationship Id="rId6" Type="http://schemas.openxmlformats.org/officeDocument/2006/relationships/tags" Target="../tags/tag598.xml"/><Relationship Id="rId5" Type="http://schemas.openxmlformats.org/officeDocument/2006/relationships/tags" Target="../tags/tag597.xml"/><Relationship Id="rId4" Type="http://schemas.openxmlformats.org/officeDocument/2006/relationships/tags" Target="../tags/tag596.xml"/><Relationship Id="rId3" Type="http://schemas.openxmlformats.org/officeDocument/2006/relationships/tags" Target="../tags/tag595.xml"/><Relationship Id="rId2" Type="http://schemas.openxmlformats.org/officeDocument/2006/relationships/tags" Target="../tags/tag594.xml"/><Relationship Id="rId14" Type="http://schemas.openxmlformats.org/officeDocument/2006/relationships/tags" Target="../tags/tag606.xml"/><Relationship Id="rId13" Type="http://schemas.openxmlformats.org/officeDocument/2006/relationships/tags" Target="../tags/tag605.xml"/><Relationship Id="rId12" Type="http://schemas.openxmlformats.org/officeDocument/2006/relationships/tags" Target="../tags/tag604.xml"/><Relationship Id="rId11" Type="http://schemas.openxmlformats.org/officeDocument/2006/relationships/tags" Target="../tags/tag603.xml"/><Relationship Id="rId10" Type="http://schemas.openxmlformats.org/officeDocument/2006/relationships/tags" Target="../tags/tag602.xml"/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9" Type="http://schemas.openxmlformats.org/officeDocument/2006/relationships/tags" Target="../tags/tag614.xml"/><Relationship Id="rId8" Type="http://schemas.openxmlformats.org/officeDocument/2006/relationships/tags" Target="../tags/tag613.xml"/><Relationship Id="rId7" Type="http://schemas.openxmlformats.org/officeDocument/2006/relationships/tags" Target="../tags/tag612.xml"/><Relationship Id="rId6" Type="http://schemas.openxmlformats.org/officeDocument/2006/relationships/tags" Target="../tags/tag611.xml"/><Relationship Id="rId5" Type="http://schemas.openxmlformats.org/officeDocument/2006/relationships/tags" Target="../tags/tag610.xml"/><Relationship Id="rId4" Type="http://schemas.openxmlformats.org/officeDocument/2006/relationships/tags" Target="../tags/tag609.xml"/><Relationship Id="rId3" Type="http://schemas.openxmlformats.org/officeDocument/2006/relationships/tags" Target="../tags/tag608.xml"/><Relationship Id="rId2" Type="http://schemas.openxmlformats.org/officeDocument/2006/relationships/tags" Target="../tags/tag607.xml"/><Relationship Id="rId15" Type="http://schemas.openxmlformats.org/officeDocument/2006/relationships/tags" Target="../tags/tag620.xml"/><Relationship Id="rId14" Type="http://schemas.openxmlformats.org/officeDocument/2006/relationships/tags" Target="../tags/tag619.xml"/><Relationship Id="rId13" Type="http://schemas.openxmlformats.org/officeDocument/2006/relationships/tags" Target="../tags/tag618.xml"/><Relationship Id="rId12" Type="http://schemas.openxmlformats.org/officeDocument/2006/relationships/tags" Target="../tags/tag617.xml"/><Relationship Id="rId11" Type="http://schemas.openxmlformats.org/officeDocument/2006/relationships/tags" Target="../tags/tag616.xml"/><Relationship Id="rId10" Type="http://schemas.openxmlformats.org/officeDocument/2006/relationships/tags" Target="../tags/tag615.xml"/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blipFill rotWithShape="1">
          <a:blip r:embed="rId2"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3"/>
            </p:custDataLst>
          </p:nvPr>
        </p:nvSpPr>
        <p:spPr>
          <a:xfrm>
            <a:off x="1955800" y="2429695"/>
            <a:ext cx="8410619" cy="1219229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7200" spc="600" baseline="0"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4"/>
            </p:custDataLst>
          </p:nvPr>
        </p:nvSpPr>
        <p:spPr>
          <a:xfrm>
            <a:off x="1955800" y="3714935"/>
            <a:ext cx="8410619" cy="658883"/>
          </a:xfrm>
        </p:spPr>
        <p:txBody>
          <a:bodyPr lIns="90000" tIns="46800" rIns="90000" bIns="46800">
            <a:norm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2800"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" name="矩形 3"/>
          <p:cNvSpPr/>
          <p:nvPr userDrawn="1">
            <p:custDataLst>
              <p:tags r:id="rId7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30000"/>
            </a:schemeClr>
          </a:solidFill>
          <a:ln w="12700" cap="flat" cmpd="sng" algn="ctr">
            <a:noFill/>
            <a:prstDash val="solid"/>
            <a:miter lim="800000"/>
          </a:ln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图片1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rcRect/>
          <a:stretch>
            <a:fillRect/>
          </a:stretch>
        </p:blipFill>
        <p:spPr>
          <a:xfrm>
            <a:off x="40640" y="5163820"/>
            <a:ext cx="12151360" cy="168402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5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rgbClr val="F4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368" y="0"/>
            <a:ext cx="12187263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4508500" y="2734310"/>
            <a:ext cx="5298440" cy="759460"/>
          </a:xfrm>
        </p:spPr>
        <p:txBody>
          <a:bodyPr lIns="90000" tIns="46800" rIns="90000" bIns="0" anchor="b" anchorCtr="0">
            <a:normAutofit/>
          </a:bodyPr>
          <a:lstStyle>
            <a:lvl1pPr>
              <a:defRPr sz="4400" u="none" strike="noStrike" kern="1200" cap="none" spc="300" normalizeH="0" baseline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7"/>
            </p:custDataLst>
          </p:nvPr>
        </p:nvSpPr>
        <p:spPr>
          <a:xfrm>
            <a:off x="4508500" y="3554095"/>
            <a:ext cx="5298440" cy="1343025"/>
          </a:xfrm>
        </p:spPr>
        <p:txBody>
          <a:bodyPr lIns="90000" tIns="0" rIns="90000" bIns="46800">
            <a:normAutofit/>
          </a:bodyPr>
          <a:lstStyle>
            <a:lvl1pPr marL="0" indent="0" eaLnBrk="1" fontAlgn="auto" latinLnBrk="0" hangingPunct="1">
              <a:buNone/>
              <a:defRPr kumimoji="0" lang="zh-CN" altLang="en-US" sz="2000" b="0" i="0" u="none" strike="noStrike" kern="1200" cap="none" spc="150" normalizeH="0" baseline="0" noProof="1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1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rcRect/>
          <a:stretch>
            <a:fillRect/>
          </a:stretch>
        </p:blipFill>
        <p:spPr>
          <a:xfrm>
            <a:off x="40640" y="5163820"/>
            <a:ext cx="12151360" cy="168402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5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6"/>
            </p:custDataLst>
          </p:nvPr>
        </p:nvSpPr>
        <p:spPr>
          <a:xfrm>
            <a:off x="6238877" y="952508"/>
            <a:ext cx="5283242" cy="5388907"/>
          </a:xfrm>
        </p:spPr>
        <p:txBody>
          <a:bodyPr>
            <a:noAutofit/>
          </a:bodyPr>
          <a:lstStyle>
            <a:lvl1pPr>
              <a:defRPr sz="1600">
                <a:latin typeface="微软雅黑" panose="020B0503020204020204" charset="-122"/>
                <a:ea typeface="微软雅黑" panose="020B0503020204020204" charset="-122"/>
              </a:defRPr>
            </a:lvl1pPr>
            <a:lvl2pPr>
              <a:defRPr sz="1600">
                <a:latin typeface="微软雅黑" panose="020B0503020204020204" charset="-122"/>
                <a:ea typeface="微软雅黑" panose="020B0503020204020204" charset="-122"/>
              </a:defRPr>
            </a:lvl2pPr>
            <a:lvl3pPr>
              <a:defRPr sz="1600">
                <a:latin typeface="微软雅黑" panose="020B0503020204020204" charset="-122"/>
                <a:ea typeface="微软雅黑" panose="020B0503020204020204" charset="-122"/>
              </a:defRPr>
            </a:lvl3pPr>
            <a:lvl4pPr>
              <a:defRPr sz="1600">
                <a:latin typeface="微软雅黑" panose="020B0503020204020204" charset="-122"/>
                <a:ea typeface="微软雅黑" panose="020B0503020204020204" charset="-122"/>
              </a:defRPr>
            </a:lvl4pPr>
            <a:lvl5pPr>
              <a:defRPr sz="1600"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图片1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rcRect/>
          <a:stretch>
            <a:fillRect/>
          </a:stretch>
        </p:blipFill>
        <p:spPr>
          <a:xfrm>
            <a:off x="40640" y="5163820"/>
            <a:ext cx="12151360" cy="168402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5"/>
            </p:custDataLst>
          </p:nvPr>
        </p:nvSpPr>
        <p:spPr>
          <a:xfrm>
            <a:off x="669930" y="952508"/>
            <a:ext cx="5283242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6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7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8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669882" y="824230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tx2"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1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rcRect/>
          <a:stretch>
            <a:fillRect/>
          </a:stretch>
        </p:blipFill>
        <p:spPr>
          <a:xfrm>
            <a:off x="40640" y="5163820"/>
            <a:ext cx="12151360" cy="168402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5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6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 userDrawn="1">
            <p:custDataLst>
              <p:tags r:id="rId2"/>
            </p:custDataLst>
          </p:nvPr>
        </p:nvGrpSpPr>
        <p:grpSpPr>
          <a:xfrm>
            <a:off x="3810" y="-6350"/>
            <a:ext cx="12188190" cy="6853555"/>
            <a:chOff x="6" y="-10"/>
            <a:chExt cx="19194" cy="10793"/>
          </a:xfrm>
        </p:grpSpPr>
        <p:pic>
          <p:nvPicPr>
            <p:cNvPr id="12" name="图片 11" descr="C:\Users\kingsoft\Desktop\黄色.png黄色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>
            <a:blip r:embed="rId4"/>
            <a:srcRect/>
            <a:stretch>
              <a:fillRect/>
            </a:stretch>
          </p:blipFill>
          <p:spPr>
            <a:xfrm>
              <a:off x="6" y="-10"/>
              <a:ext cx="6026" cy="1473"/>
            </a:xfrm>
            <a:prstGeom prst="rect">
              <a:avLst/>
            </a:prstGeom>
          </p:spPr>
        </p:pic>
        <p:pic>
          <p:nvPicPr>
            <p:cNvPr id="14" name="图片 13" descr="图片1"/>
            <p:cNvPicPr>
              <a:picLocks noChangeAspect="1"/>
            </p:cNvPicPr>
            <p:nvPr userDrawn="1">
              <p:custDataLst>
                <p:tags r:id="rId5"/>
              </p:custDataLst>
            </p:nvPr>
          </p:nvPicPr>
          <p:blipFill>
            <a:blip r:embed="rId6"/>
            <a:srcRect/>
            <a:stretch>
              <a:fillRect/>
            </a:stretch>
          </p:blipFill>
          <p:spPr>
            <a:xfrm>
              <a:off x="64" y="8393"/>
              <a:ext cx="19136" cy="2391"/>
            </a:xfrm>
            <a:prstGeom prst="rect">
              <a:avLst/>
            </a:prstGeom>
          </p:spPr>
        </p:pic>
      </p:grpSp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7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8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>
                <a:latin typeface="微软雅黑" panose="020B0503020204020204" charset="-122"/>
                <a:ea typeface="微软雅黑" panose="020B0503020204020204" charset="-122"/>
              </a:defRPr>
            </a:lvl1pPr>
            <a:lvl2pPr indent="0" eaLnBrk="1" fontAlgn="auto" latinLnBrk="0" hangingPunct="1">
              <a:defRPr>
                <a:latin typeface="微软雅黑" panose="020B0503020204020204" charset="-122"/>
                <a:ea typeface="微软雅黑" panose="020B0503020204020204" charset="-122"/>
              </a:defRPr>
            </a:lvl2pPr>
            <a:lvl3pPr indent="0" eaLnBrk="1" fontAlgn="auto" latinLnBrk="0" hangingPunct="1">
              <a:defRPr>
                <a:latin typeface="微软雅黑" panose="020B0503020204020204" charset="-122"/>
                <a:ea typeface="微软雅黑" panose="020B0503020204020204" charset="-122"/>
              </a:defRPr>
            </a:lvl3pPr>
            <a:lvl4pPr indent="0" eaLnBrk="1" fontAlgn="auto" latinLnBrk="0" hangingPunct="1">
              <a:defRPr>
                <a:latin typeface="微软雅黑" panose="020B0503020204020204" charset="-122"/>
                <a:ea typeface="微软雅黑" panose="020B0503020204020204" charset="-122"/>
              </a:defRPr>
            </a:lvl4pPr>
            <a:lvl5pPr indent="0" eaLnBrk="1" fontAlgn="auto" latinLnBrk="0" hangingPunct="1">
              <a:defRPr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>
            <p:custDataLst>
              <p:tags r:id="rId2"/>
            </p:custDataLst>
          </p:nvPr>
        </p:nvGrpSpPr>
        <p:grpSpPr>
          <a:xfrm>
            <a:off x="3810" y="-6350"/>
            <a:ext cx="12188190" cy="6853555"/>
            <a:chOff x="6" y="-10"/>
            <a:chExt cx="19194" cy="10793"/>
          </a:xfrm>
        </p:grpSpPr>
        <p:pic>
          <p:nvPicPr>
            <p:cNvPr id="12" name="图片 11" descr="C:\Users\kingsoft\Desktop\黄色.png黄色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>
            <a:blip r:embed="rId4"/>
            <a:srcRect/>
            <a:stretch>
              <a:fillRect/>
            </a:stretch>
          </p:blipFill>
          <p:spPr>
            <a:xfrm>
              <a:off x="6" y="-10"/>
              <a:ext cx="6026" cy="1473"/>
            </a:xfrm>
            <a:prstGeom prst="rect">
              <a:avLst/>
            </a:prstGeom>
          </p:spPr>
        </p:pic>
        <p:pic>
          <p:nvPicPr>
            <p:cNvPr id="14" name="图片 13" descr="图片1"/>
            <p:cNvPicPr>
              <a:picLocks noChangeAspect="1"/>
            </p:cNvPicPr>
            <p:nvPr userDrawn="1">
              <p:custDataLst>
                <p:tags r:id="rId5"/>
              </p:custDataLst>
            </p:nvPr>
          </p:nvPicPr>
          <p:blipFill>
            <a:blip r:embed="rId6"/>
            <a:srcRect/>
            <a:stretch>
              <a:fillRect/>
            </a:stretch>
          </p:blipFill>
          <p:spPr>
            <a:xfrm>
              <a:off x="64" y="8393"/>
              <a:ext cx="19136" cy="2391"/>
            </a:xfrm>
            <a:prstGeom prst="rect">
              <a:avLst/>
            </a:prstGeom>
          </p:spPr>
        </p:pic>
      </p:grp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8622030" y="6349833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0"/>
            </p:custDataLst>
          </p:nvPr>
        </p:nvSpPr>
        <p:spPr>
          <a:xfrm>
            <a:off x="669930" y="952508"/>
            <a:ext cx="10852237" cy="5388907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rgbClr val="F4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820545" y="2498090"/>
            <a:ext cx="8550275" cy="167005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9600" b="1" i="0" u="none" strike="noStrike" kern="1200" cap="none" spc="6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编辑标题</a:t>
            </a:r>
            <a:endParaRPr dirty="0">
              <a:sym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368" y="0"/>
            <a:ext cx="12187263" cy="6858000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图片1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 flipH="1">
            <a:off x="9707880" y="6083935"/>
            <a:ext cx="2294890" cy="774065"/>
          </a:xfrm>
          <a:prstGeom prst="rect">
            <a:avLst/>
          </a:prstGeom>
        </p:spPr>
      </p:pic>
      <p:pic>
        <p:nvPicPr>
          <p:cNvPr id="8" name="图片 7" descr="C:\Users\kingsoft\Desktop\黄色.png黄色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 rotWithShape="1">
          <a:blip r:embed="rId5"/>
          <a:srcRect/>
          <a:stretch>
            <a:fillRect/>
          </a:stretch>
        </p:blipFill>
        <p:spPr>
          <a:xfrm rot="10800000" flipH="1" flipV="1">
            <a:off x="-21590" y="-8255"/>
            <a:ext cx="1517015" cy="906145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>
          <a:xfrm>
            <a:off x="879742" y="6349833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4116000" y="6349833"/>
            <a:ext cx="3960000" cy="3168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8610600" y="6349833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rgbClr val="EBFA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C:\Users\kingsoft\Desktop\黄色.png黄色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rcRect/>
          <a:stretch>
            <a:fillRect/>
          </a:stretch>
        </p:blipFill>
        <p:spPr>
          <a:xfrm rot="10800000" flipH="1" flipV="1">
            <a:off x="-21590" y="-8255"/>
            <a:ext cx="3707130" cy="906145"/>
          </a:xfrm>
          <a:prstGeom prst="rect">
            <a:avLst/>
          </a:prstGeom>
        </p:spPr>
      </p:pic>
      <p:pic>
        <p:nvPicPr>
          <p:cNvPr id="14" name="图片 13" descr="图片1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>
          <a:blip r:embed="rId5"/>
          <a:srcRect/>
          <a:stretch>
            <a:fillRect/>
          </a:stretch>
        </p:blipFill>
        <p:spPr>
          <a:xfrm>
            <a:off x="40640" y="5344160"/>
            <a:ext cx="12151360" cy="1518285"/>
          </a:xfrm>
          <a:prstGeom prst="rect">
            <a:avLst/>
          </a:prstGeom>
        </p:spPr>
      </p:pic>
      <p:sp>
        <p:nvSpPr>
          <p:cNvPr id="6" name="矩形 5"/>
          <p:cNvSpPr/>
          <p:nvPr userDrawn="1">
            <p:custDataLst>
              <p:tags r:id="rId6"/>
            </p:custDataLst>
          </p:nvPr>
        </p:nvSpPr>
        <p:spPr>
          <a:xfrm>
            <a:off x="288290" y="273050"/>
            <a:ext cx="11616055" cy="631190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baseline="0" dirty="0">
              <a:latin typeface="Arial" panose="020B0604020202020204" pitchFamily="34" charset="0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1281600" y="1249200"/>
            <a:ext cx="9626400" cy="723600"/>
          </a:xfrm>
        </p:spPr>
        <p:txBody>
          <a:bodyPr anchor="ctr">
            <a:normAutofit/>
          </a:bodyPr>
          <a:lstStyle>
            <a:lvl1pPr>
              <a:defRPr sz="3200"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8"/>
            </p:custDataLst>
          </p:nvPr>
        </p:nvSpPr>
        <p:spPr>
          <a:xfrm>
            <a:off x="1281113" y="2163600"/>
            <a:ext cx="9626600" cy="3445200"/>
          </a:xfrm>
        </p:spPr>
        <p:txBody>
          <a:bodyPr/>
          <a:lstStyle>
            <a:lvl1pPr>
              <a:defRPr sz="1400" baseline="0"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400" baseline="0"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400" baseline="0"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400" baseline="0"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400" baseline="0"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>
          <a:xfrm>
            <a:off x="879742" y="6349833"/>
            <a:ext cx="2700000" cy="3168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>
          <a:xfrm>
            <a:off x="4116000" y="6349833"/>
            <a:ext cx="3960000" cy="3168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>
          <a:xfrm>
            <a:off x="8610600" y="6349833"/>
            <a:ext cx="2700000" cy="3168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-35560" y="-4445"/>
            <a:ext cx="5041265" cy="686625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baseline="0" dirty="0">
              <a:latin typeface="Arial" panose="020B0604020202020204" pitchFamily="34" charset="0"/>
              <a:sym typeface="+mn-ea"/>
            </a:endParaRPr>
          </a:p>
        </p:txBody>
      </p:sp>
      <p:pic>
        <p:nvPicPr>
          <p:cNvPr id="14" name="图片 13" descr="图片1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 rotWithShape="1">
          <a:blip r:embed="rId4"/>
          <a:srcRect/>
          <a:stretch>
            <a:fillRect/>
          </a:stretch>
        </p:blipFill>
        <p:spPr>
          <a:xfrm flipH="1">
            <a:off x="9707880" y="6083935"/>
            <a:ext cx="2294890" cy="774065"/>
          </a:xfrm>
          <a:prstGeom prst="rect">
            <a:avLst/>
          </a:prstGeom>
        </p:spPr>
      </p:pic>
      <p:pic>
        <p:nvPicPr>
          <p:cNvPr id="11" name="图片 10" descr="C:\Users\kingsoft\Desktop\黄色.png黄色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 rotWithShape="1">
          <a:blip r:embed="rId6"/>
          <a:srcRect/>
          <a:stretch>
            <a:fillRect/>
          </a:stretch>
        </p:blipFill>
        <p:spPr>
          <a:xfrm rot="10800000" flipH="1" flipV="1">
            <a:off x="-21590" y="-8255"/>
            <a:ext cx="1517015" cy="90614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583200" y="770400"/>
            <a:ext cx="3960000" cy="882000"/>
          </a:xfrm>
        </p:spPr>
        <p:txBody>
          <a:bodyPr anchor="ctr">
            <a:normAutofit/>
          </a:bodyPr>
          <a:lstStyle>
            <a:lvl1pPr>
              <a:defRPr sz="3600"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>
          <a:xfrm>
            <a:off x="879742" y="6349833"/>
            <a:ext cx="2700000" cy="3168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>
          <a:xfrm>
            <a:off x="4116000" y="6349833"/>
            <a:ext cx="3960000" cy="3168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8610600" y="6349833"/>
            <a:ext cx="2700000" cy="3168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1"/>
            </p:custDataLst>
          </p:nvPr>
        </p:nvSpPr>
        <p:spPr>
          <a:xfrm>
            <a:off x="586800" y="1764000"/>
            <a:ext cx="3956400" cy="4093200"/>
          </a:xfrm>
        </p:spPr>
        <p:txBody>
          <a:bodyPr/>
          <a:lstStyle>
            <a:lvl1pPr>
              <a:defRPr sz="1400" baseline="0"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400" baseline="0"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400" baseline="0"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400" baseline="0"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400" baseline="0"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2"/>
            </p:custDataLst>
          </p:nvPr>
        </p:nvSpPr>
        <p:spPr>
          <a:xfrm>
            <a:off x="5175885" y="770255"/>
            <a:ext cx="6405245" cy="5087620"/>
          </a:xfrm>
        </p:spPr>
        <p:txBody>
          <a:bodyPr/>
          <a:lstStyle>
            <a:lvl1pPr>
              <a:defRPr sz="1400" baseline="0"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400" baseline="0"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400" baseline="0"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400" baseline="0"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400" baseline="0"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2664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baseline="0">
              <a:latin typeface="Arial" panose="020B0604020202020204" pitchFamily="34" charset="0"/>
              <a:sym typeface="+mn-ea"/>
            </a:endParaRPr>
          </a:p>
        </p:txBody>
      </p:sp>
      <p:pic>
        <p:nvPicPr>
          <p:cNvPr id="12" name="图片 11" descr="图片1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 rotWithShape="1">
          <a:blip r:embed="rId4"/>
          <a:srcRect/>
          <a:stretch>
            <a:fillRect/>
          </a:stretch>
        </p:blipFill>
        <p:spPr>
          <a:xfrm flipH="1">
            <a:off x="9707880" y="6083935"/>
            <a:ext cx="2294890" cy="774065"/>
          </a:xfrm>
          <a:prstGeom prst="rect">
            <a:avLst/>
          </a:prstGeom>
        </p:spPr>
      </p:pic>
      <p:pic>
        <p:nvPicPr>
          <p:cNvPr id="13" name="图片 12" descr="C:\Users\kingsoft\Desktop\黄色.png黄色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 rotWithShape="1">
          <a:blip r:embed="rId6"/>
          <a:srcRect/>
          <a:stretch>
            <a:fillRect/>
          </a:stretch>
        </p:blipFill>
        <p:spPr>
          <a:xfrm rot="10800000" flipH="1" flipV="1">
            <a:off x="-21590" y="-8255"/>
            <a:ext cx="1517015" cy="90614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612000" y="781200"/>
            <a:ext cx="10976400" cy="626400"/>
          </a:xfrm>
        </p:spPr>
        <p:txBody>
          <a:bodyPr anchor="ctr">
            <a:normAutofit/>
          </a:bodyPr>
          <a:lstStyle>
            <a:lvl1pPr algn="ctr">
              <a:defRPr sz="3600"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>
          <a:xfrm>
            <a:off x="879742" y="6349833"/>
            <a:ext cx="2700000" cy="3168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>
          <a:xfrm>
            <a:off x="4116000" y="6349833"/>
            <a:ext cx="3960000" cy="3168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8610600" y="6349833"/>
            <a:ext cx="2700000" cy="3168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1"/>
            </p:custDataLst>
          </p:nvPr>
        </p:nvSpPr>
        <p:spPr>
          <a:xfrm>
            <a:off x="612000" y="1659600"/>
            <a:ext cx="10975975" cy="828000"/>
          </a:xfrm>
        </p:spPr>
        <p:txBody>
          <a:bodyPr/>
          <a:lstStyle>
            <a:lvl1pPr algn="ctr"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2"/>
            </p:custDataLst>
          </p:nvPr>
        </p:nvSpPr>
        <p:spPr>
          <a:xfrm>
            <a:off x="612775" y="2808000"/>
            <a:ext cx="10965600" cy="34308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3810" y="5039996"/>
            <a:ext cx="12192000" cy="182879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baseline="0">
              <a:latin typeface="Arial" panose="020B0604020202020204" pitchFamily="34" charset="0"/>
              <a:sym typeface="+mn-ea"/>
            </a:endParaRPr>
          </a:p>
        </p:txBody>
      </p:sp>
      <p:pic>
        <p:nvPicPr>
          <p:cNvPr id="15" name="图片 14" descr="图片1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 rotWithShape="1">
          <a:blip r:embed="rId4"/>
          <a:srcRect/>
          <a:stretch>
            <a:fillRect/>
          </a:stretch>
        </p:blipFill>
        <p:spPr>
          <a:xfrm flipH="1">
            <a:off x="9707880" y="6083935"/>
            <a:ext cx="2294890" cy="774065"/>
          </a:xfrm>
          <a:prstGeom prst="rect">
            <a:avLst/>
          </a:prstGeom>
        </p:spPr>
      </p:pic>
      <p:pic>
        <p:nvPicPr>
          <p:cNvPr id="16" name="图片 15" descr="C:\Users\kingsoft\Desktop\黄色.png黄色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 rotWithShape="1">
          <a:blip r:embed="rId6"/>
          <a:srcRect/>
          <a:stretch>
            <a:fillRect/>
          </a:stretch>
        </p:blipFill>
        <p:spPr>
          <a:xfrm rot="10800000" flipH="1" flipV="1">
            <a:off x="-21590" y="-8255"/>
            <a:ext cx="1517015" cy="90614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 userDrawn="1">
            <p:ph type="title"/>
            <p:custDataLst>
              <p:tags r:id="rId7"/>
            </p:custDataLst>
          </p:nvPr>
        </p:nvSpPr>
        <p:spPr>
          <a:xfrm>
            <a:off x="604800" y="669600"/>
            <a:ext cx="10976400" cy="565200"/>
          </a:xfrm>
        </p:spPr>
        <p:txBody>
          <a:bodyPr anchor="ctr">
            <a:normAutofit/>
          </a:bodyPr>
          <a:lstStyle>
            <a:lvl1pPr algn="ctr">
              <a:defRPr sz="3200"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8"/>
            </p:custDataLst>
          </p:nvPr>
        </p:nvSpPr>
        <p:spPr>
          <a:xfrm>
            <a:off x="879742" y="6349833"/>
            <a:ext cx="2700000" cy="3168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9"/>
            </p:custDataLst>
          </p:nvPr>
        </p:nvSpPr>
        <p:spPr>
          <a:xfrm>
            <a:off x="4116000" y="6349833"/>
            <a:ext cx="3960000" cy="3168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10"/>
            </p:custDataLst>
          </p:nvPr>
        </p:nvSpPr>
        <p:spPr>
          <a:xfrm>
            <a:off x="8610600" y="6349833"/>
            <a:ext cx="2700000" cy="3168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 userDrawn="1">
            <p:ph sz="quarter" idx="13"/>
            <p:custDataLst>
              <p:tags r:id="rId11"/>
            </p:custDataLst>
          </p:nvPr>
        </p:nvSpPr>
        <p:spPr>
          <a:xfrm>
            <a:off x="604837" y="1681200"/>
            <a:ext cx="10990800" cy="3211200"/>
          </a:xfrm>
        </p:spPr>
        <p:txBody>
          <a:bodyPr/>
          <a:lstStyle>
            <a:lvl1pPr>
              <a:defRPr sz="1400" baseline="0"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400" baseline="0"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400" baseline="0"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400" baseline="0"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400" baseline="0"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 userDrawn="1">
            <p:ph type="body" sz="quarter" idx="14"/>
            <p:custDataLst>
              <p:tags r:id="rId12"/>
            </p:custDataLst>
          </p:nvPr>
        </p:nvSpPr>
        <p:spPr>
          <a:xfrm>
            <a:off x="594000" y="5180400"/>
            <a:ext cx="11001600" cy="1011600"/>
          </a:xfrm>
        </p:spPr>
        <p:txBody>
          <a:bodyPr/>
          <a:lstStyle>
            <a:lvl1pPr marL="0" indent="0">
              <a:buNone/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1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 flipH="1">
            <a:off x="9707880" y="6083935"/>
            <a:ext cx="2294890" cy="774065"/>
          </a:xfrm>
          <a:prstGeom prst="rect">
            <a:avLst/>
          </a:prstGeom>
        </p:spPr>
      </p:pic>
      <p:pic>
        <p:nvPicPr>
          <p:cNvPr id="15" name="图片 14" descr="C:\Users\kingsoft\Desktop\黄色.png黄色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 rotWithShape="1">
          <a:blip r:embed="rId5"/>
          <a:srcRect/>
          <a:stretch>
            <a:fillRect/>
          </a:stretch>
        </p:blipFill>
        <p:spPr>
          <a:xfrm flipV="1">
            <a:off x="-21590" y="5951855"/>
            <a:ext cx="1517015" cy="906145"/>
          </a:xfrm>
          <a:prstGeom prst="rect">
            <a:avLst/>
          </a:prstGeom>
        </p:spPr>
      </p:pic>
      <p:sp>
        <p:nvSpPr>
          <p:cNvPr id="10" name="矩形 9"/>
          <p:cNvSpPr/>
          <p:nvPr userDrawn="1">
            <p:custDataLst>
              <p:tags r:id="rId6"/>
            </p:custDataLst>
          </p:nvPr>
        </p:nvSpPr>
        <p:spPr>
          <a:xfrm>
            <a:off x="0" y="127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baseline="0">
              <a:latin typeface="Arial" panose="020B0604020202020204" pitchFamily="34" charset="0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579600" y="237600"/>
            <a:ext cx="11037600" cy="441964"/>
          </a:xfrm>
        </p:spPr>
        <p:txBody>
          <a:bodyPr>
            <a:normAutofit/>
          </a:bodyPr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>
          <a:xfrm>
            <a:off x="879742" y="6349833"/>
            <a:ext cx="2700000" cy="3168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>
          <a:xfrm>
            <a:off x="4116000" y="6349833"/>
            <a:ext cx="3960000" cy="3168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8610600" y="6349833"/>
            <a:ext cx="2700000" cy="3168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1"/>
            </p:custDataLst>
          </p:nvPr>
        </p:nvSpPr>
        <p:spPr>
          <a:xfrm>
            <a:off x="579600" y="1663200"/>
            <a:ext cx="5342400" cy="2894400"/>
          </a:xfrm>
        </p:spPr>
        <p:txBody>
          <a:bodyPr/>
          <a:lstStyle>
            <a:lvl1pPr>
              <a:defRPr sz="1400" baseline="0"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400" baseline="0"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400" baseline="0"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400" baseline="0"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400" baseline="0"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2"/>
            </p:custDataLst>
          </p:nvPr>
        </p:nvSpPr>
        <p:spPr>
          <a:xfrm>
            <a:off x="6242400" y="1663200"/>
            <a:ext cx="5367600" cy="2894400"/>
          </a:xfrm>
        </p:spPr>
        <p:txBody>
          <a:bodyPr/>
          <a:lstStyle>
            <a:lvl1pPr>
              <a:defRPr sz="1400" baseline="0"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400" baseline="0"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400" baseline="0"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400" baseline="0"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400" baseline="0"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3"/>
            </p:custDataLst>
          </p:nvPr>
        </p:nvSpPr>
        <p:spPr>
          <a:xfrm>
            <a:off x="572400" y="4816800"/>
            <a:ext cx="5342400" cy="781200"/>
          </a:xfrm>
        </p:spPr>
        <p:txBody>
          <a:bodyPr/>
          <a:lstStyle>
            <a:lvl1pPr>
              <a:defRPr sz="1400"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4"/>
            </p:custDataLst>
          </p:nvPr>
        </p:nvSpPr>
        <p:spPr>
          <a:xfrm>
            <a:off x="6253200" y="4813200"/>
            <a:ext cx="5367600" cy="781200"/>
          </a:xfrm>
        </p:spPr>
        <p:txBody>
          <a:bodyPr/>
          <a:lstStyle>
            <a:lvl1pPr>
              <a:defRPr sz="1400"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958589"/>
            <a:ext cx="12192000" cy="4939553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baseline="0">
              <a:latin typeface="Arial" panose="020B0604020202020204" pitchFamily="34" charset="0"/>
              <a:sym typeface="+mn-ea"/>
            </a:endParaRPr>
          </a:p>
        </p:txBody>
      </p:sp>
      <p:pic>
        <p:nvPicPr>
          <p:cNvPr id="20" name="图片 19" descr="C:\Users\kingsoft\Desktop\黄色.png黄色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 rotWithShape="1">
          <a:blip r:embed="rId4"/>
          <a:srcRect/>
          <a:stretch>
            <a:fillRect/>
          </a:stretch>
        </p:blipFill>
        <p:spPr>
          <a:xfrm flipH="1">
            <a:off x="9434195" y="-6350"/>
            <a:ext cx="2761615" cy="1689100"/>
          </a:xfrm>
          <a:prstGeom prst="rect">
            <a:avLst/>
          </a:prstGeom>
        </p:spPr>
      </p:pic>
      <p:pic>
        <p:nvPicPr>
          <p:cNvPr id="11" name="图片 10" descr="C:\Users\kingsoft\Desktop\黄色.png黄色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 rotWithShape="1">
          <a:blip r:embed="rId4"/>
          <a:srcRect/>
          <a:stretch>
            <a:fillRect/>
          </a:stretch>
        </p:blipFill>
        <p:spPr>
          <a:xfrm rot="10800000" flipH="1">
            <a:off x="0" y="5168900"/>
            <a:ext cx="2761615" cy="16891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1522800" y="1339200"/>
            <a:ext cx="9144000" cy="2386800"/>
          </a:xfrm>
        </p:spPr>
        <p:txBody>
          <a:bodyPr anchor="b">
            <a:normAutofit/>
          </a:bodyPr>
          <a:lstStyle>
            <a:lvl1pPr algn="ctr">
              <a:defRPr sz="6000"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>
          <a:xfrm>
            <a:off x="879742" y="6349833"/>
            <a:ext cx="2700000" cy="3168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>
          <a:xfrm>
            <a:off x="4116000" y="6349833"/>
            <a:ext cx="3960000" cy="3168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8610600" y="6349833"/>
            <a:ext cx="2700000" cy="3168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0"/>
            </p:custDataLst>
          </p:nvPr>
        </p:nvSpPr>
        <p:spPr>
          <a:xfrm>
            <a:off x="1522413" y="3862800"/>
            <a:ext cx="9144000" cy="1656000"/>
          </a:xfrm>
        </p:spPr>
        <p:txBody>
          <a:bodyPr/>
          <a:lstStyle>
            <a:lvl1pPr algn="ctr"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标题 1"/>
          <p:cNvSpPr>
            <a:spLocks noGrp="1"/>
          </p:cNvSpPr>
          <p:nvPr>
            <p:ph type="title" hasCustomPrompt="1"/>
          </p:nvPr>
        </p:nvSpPr>
        <p:spPr>
          <a:xfrm>
            <a:off x="559470" y="844631"/>
            <a:ext cx="10945531" cy="783450"/>
          </a:xfrm>
        </p:spPr>
        <p:txBody>
          <a:bodyPr>
            <a:normAutofit/>
          </a:bodyPr>
          <a:lstStyle>
            <a:lvl1pPr>
              <a:defRPr sz="4400" b="1">
                <a:solidFill>
                  <a:srgbClr val="4B5D75"/>
                </a:solidFill>
              </a:defRPr>
            </a:lvl1pPr>
          </a:lstStyle>
          <a:p>
            <a:r>
              <a:rPr kumimoji="1" lang="zh-CN" altLang="en-US" dirty="0"/>
              <a:t>单击此处编辑标题</a:t>
            </a:r>
            <a:endParaRPr kumimoji="1" lang="zh-CN" altLang="en-US" dirty="0"/>
          </a:p>
        </p:txBody>
      </p:sp>
      <p:pic>
        <p:nvPicPr>
          <p:cNvPr id="20" name="图片 1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151" y="6192580"/>
            <a:ext cx="2780778" cy="391010"/>
          </a:xfrm>
          <a:prstGeom prst="rect">
            <a:avLst/>
          </a:prstGeom>
        </p:spPr>
      </p:pic>
      <p:sp>
        <p:nvSpPr>
          <p:cNvPr id="3" name="文本占位符 2"/>
          <p:cNvSpPr>
            <a:spLocks noGrp="1"/>
          </p:cNvSpPr>
          <p:nvPr>
            <p:ph type="body" sz="quarter" idx="10" hasCustomPrompt="1"/>
          </p:nvPr>
        </p:nvSpPr>
        <p:spPr>
          <a:xfrm>
            <a:off x="590488" y="2209800"/>
            <a:ext cx="10914513" cy="35814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kumimoji="1" lang="zh-CN" altLang="en-US" dirty="0"/>
              <a:t>单击此处编辑文本内容。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21"/>
            <a:ext cx="12192318" cy="6857179"/>
          </a:xfrm>
          <a:prstGeom prst="rect">
            <a:avLst/>
          </a:prstGeom>
        </p:spPr>
      </p:pic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0" y="2260600"/>
            <a:ext cx="12192318" cy="2476500"/>
          </a:xfrm>
        </p:spPr>
        <p:txBody>
          <a:bodyPr>
            <a:noAutofit/>
          </a:bodyPr>
          <a:lstStyle>
            <a:lvl1pPr algn="ctr">
              <a:lnSpc>
                <a:spcPct val="110000"/>
              </a:lnSpc>
              <a:defRPr sz="7200" b="1">
                <a:solidFill>
                  <a:srgbClr val="ED8C14"/>
                </a:solidFill>
              </a:defRPr>
            </a:lvl1pPr>
          </a:lstStyle>
          <a:p>
            <a:r>
              <a:rPr kumimoji="1" lang="zh-CN" altLang="en-US" dirty="0"/>
              <a:t>单击此处</a:t>
            </a:r>
            <a:br>
              <a:rPr kumimoji="1" lang="en-US" altLang="zh-CN" dirty="0"/>
            </a:br>
            <a:r>
              <a:rPr kumimoji="1" lang="zh-CN" altLang="en-US" dirty="0"/>
              <a:t>编辑标题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21"/>
            <a:ext cx="12192318" cy="685717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559471" y="2896455"/>
            <a:ext cx="10515875" cy="783450"/>
          </a:xfrm>
        </p:spPr>
        <p:txBody>
          <a:bodyPr>
            <a:normAutofit/>
          </a:bodyPr>
          <a:lstStyle>
            <a:lvl1pPr>
              <a:defRPr sz="4800" b="1">
                <a:solidFill>
                  <a:srgbClr val="ED8C14"/>
                </a:solidFill>
              </a:defRPr>
            </a:lvl1pPr>
          </a:lstStyle>
          <a:p>
            <a:r>
              <a:rPr kumimoji="1" lang="zh-CN" altLang="en-US" dirty="0"/>
              <a:t>单击此处编辑标题</a:t>
            </a:r>
            <a:endParaRPr kumimoji="1" lang="zh-CN" altLang="en-US" dirty="0"/>
          </a:p>
        </p:txBody>
      </p:sp>
      <p:pic>
        <p:nvPicPr>
          <p:cNvPr id="8" name="图片 7" descr="好未来画册-20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61" y="649782"/>
            <a:ext cx="2792056" cy="878777"/>
          </a:xfrm>
          <a:prstGeom prst="rect">
            <a:avLst/>
          </a:prstGeom>
        </p:spPr>
      </p:pic>
      <p:sp>
        <p:nvSpPr>
          <p:cNvPr id="4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77390" y="3820613"/>
            <a:ext cx="5389002" cy="5588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kumimoji="1" lang="zh-CN" altLang="en-US" dirty="0"/>
              <a:t>单击</a:t>
            </a:r>
            <a:r>
              <a:rPr kumimoji="1" lang="zh-CN" altLang="en-US"/>
              <a:t>此处编辑副标题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橘色／标题和多级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46498" y="6433745"/>
            <a:ext cx="1845501" cy="424254"/>
          </a:xfrm>
          <a:prstGeom prst="rect">
            <a:avLst/>
          </a:prstGeom>
        </p:spPr>
      </p:pic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156446" y="2821577"/>
            <a:ext cx="9913147" cy="3095894"/>
          </a:xfrm>
        </p:spPr>
        <p:txBody>
          <a:bodyPr>
            <a:normAutofit/>
          </a:bodyPr>
          <a:lstStyle>
            <a:lvl1pPr marL="228600" indent="-228600">
              <a:lnSpc>
                <a:spcPct val="150000"/>
              </a:lnSpc>
              <a:buClr>
                <a:srgbClr val="00B0F0"/>
              </a:buClr>
              <a:buFont typeface="Wingdings" panose="05000000000000000000" pitchFamily="2" charset="2"/>
              <a:buChar char="l"/>
              <a:defRPr sz="1600"/>
            </a:lvl1pPr>
            <a:lvl2pPr marL="685800" indent="-228600">
              <a:lnSpc>
                <a:spcPct val="150000"/>
              </a:lnSpc>
              <a:buClr>
                <a:srgbClr val="00B0F0"/>
              </a:buClr>
              <a:buFont typeface="Wingdings" panose="05000000000000000000" pitchFamily="2" charset="2"/>
              <a:buChar char="l"/>
              <a:defRPr sz="1400"/>
            </a:lvl2pPr>
            <a:lvl3pPr marL="1143000" indent="-228600">
              <a:lnSpc>
                <a:spcPct val="150000"/>
              </a:lnSpc>
              <a:buClr>
                <a:srgbClr val="00B0F0"/>
              </a:buClr>
              <a:buFont typeface="Wingdings" panose="05000000000000000000" pitchFamily="2" charset="2"/>
              <a:buChar char="l"/>
              <a:defRPr sz="1200"/>
            </a:lvl3pPr>
            <a:lvl4pPr marL="1600200" indent="-228600">
              <a:lnSpc>
                <a:spcPct val="150000"/>
              </a:lnSpc>
              <a:buClr>
                <a:srgbClr val="00B0F0"/>
              </a:buClr>
              <a:buFont typeface="Wingdings" panose="05000000000000000000" pitchFamily="2" charset="2"/>
              <a:buChar char="l"/>
              <a:defRPr sz="1100"/>
            </a:lvl4pPr>
            <a:lvl5pPr marL="2057400" indent="-228600">
              <a:lnSpc>
                <a:spcPct val="150000"/>
              </a:lnSpc>
              <a:buClr>
                <a:srgbClr val="00B0F0"/>
              </a:buClr>
              <a:buFont typeface="Wingdings" panose="05000000000000000000" pitchFamily="2" charset="2"/>
              <a:buChar char="l"/>
              <a:defRPr sz="1100"/>
            </a:lvl5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zh-CN" altLang="en-US" dirty="0"/>
          </a:p>
          <a:p>
            <a:pPr lvl="1"/>
            <a:r>
              <a:rPr kumimoji="1" lang="zh-CN" altLang="en-US" dirty="0"/>
              <a:t>二级</a:t>
            </a:r>
            <a:endParaRPr kumimoji="1" lang="zh-CN" altLang="en-US" dirty="0"/>
          </a:p>
          <a:p>
            <a:pPr lvl="2"/>
            <a:r>
              <a:rPr kumimoji="1" lang="zh-CN" altLang="en-US" dirty="0"/>
              <a:t>三级</a:t>
            </a:r>
            <a:endParaRPr kumimoji="1" lang="zh-CN" altLang="en-US" dirty="0"/>
          </a:p>
          <a:p>
            <a:pPr lvl="3"/>
            <a:r>
              <a:rPr kumimoji="1" lang="zh-CN" altLang="en-US" dirty="0"/>
              <a:t>四级</a:t>
            </a:r>
            <a:endParaRPr kumimoji="1" lang="zh-CN" altLang="en-US" dirty="0"/>
          </a:p>
          <a:p>
            <a:pPr lvl="4"/>
            <a:r>
              <a:rPr kumimoji="1" lang="zh-CN" altLang="en-US" dirty="0"/>
              <a:t>五级</a:t>
            </a:r>
            <a:endParaRPr kumimoji="1" lang="zh-CN" altLang="en-US" dirty="0"/>
          </a:p>
        </p:txBody>
      </p:sp>
      <p:sp>
        <p:nvSpPr>
          <p:cNvPr id="10" name="矩形 9"/>
          <p:cNvSpPr/>
          <p:nvPr userDrawn="1"/>
        </p:nvSpPr>
        <p:spPr>
          <a:xfrm>
            <a:off x="-13448" y="1116105"/>
            <a:ext cx="995083" cy="92784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标题 1"/>
          <p:cNvSpPr>
            <a:spLocks noGrp="1"/>
          </p:cNvSpPr>
          <p:nvPr>
            <p:ph type="title" hasCustomPrompt="1"/>
          </p:nvPr>
        </p:nvSpPr>
        <p:spPr>
          <a:xfrm>
            <a:off x="1142998" y="1072639"/>
            <a:ext cx="9913720" cy="635772"/>
          </a:xfrm>
        </p:spPr>
        <p:txBody>
          <a:bodyPr anchor="ctr">
            <a:normAutofit/>
          </a:bodyPr>
          <a:lstStyle>
            <a:lvl1pPr>
              <a:defRPr sz="3200">
                <a:solidFill>
                  <a:schemeClr val="accent5"/>
                </a:solidFill>
              </a:defRPr>
            </a:lvl1pPr>
          </a:lstStyle>
          <a:p>
            <a:r>
              <a:rPr kumimoji="1" lang="zh-CN" altLang="en-US" dirty="0"/>
              <a:t>单击此处输入标题</a:t>
            </a:r>
            <a:endParaRPr kumimoji="1" lang="zh-CN" altLang="en-US" dirty="0"/>
          </a:p>
        </p:txBody>
      </p:sp>
      <p:sp>
        <p:nvSpPr>
          <p:cNvPr id="17" name="文本占位符 11"/>
          <p:cNvSpPr>
            <a:spLocks noGrp="1"/>
          </p:cNvSpPr>
          <p:nvPr>
            <p:ph type="body" sz="quarter" idx="13" hasCustomPrompt="1"/>
          </p:nvPr>
        </p:nvSpPr>
        <p:spPr>
          <a:xfrm>
            <a:off x="1145747" y="1748117"/>
            <a:ext cx="9925693" cy="345467"/>
          </a:xfrm>
        </p:spPr>
        <p:txBody>
          <a:bodyPr anchor="ctr">
            <a:normAutofit/>
          </a:bodyPr>
          <a:lstStyle>
            <a:lvl1pPr marL="0" indent="0">
              <a:buNone/>
              <a:defRPr sz="1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单击此处输入说明文字</a:t>
            </a:r>
            <a:endParaRPr kumimoji="1" lang="zh-CN" altLang="en-US" dirty="0"/>
          </a:p>
        </p:txBody>
      </p:sp>
      <p:sp>
        <p:nvSpPr>
          <p:cNvPr id="18" name="幻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1756570" y="6474625"/>
            <a:ext cx="435429" cy="365125"/>
          </a:xfrm>
          <a:prstGeom prst="rect">
            <a:avLst/>
          </a:prstGeom>
        </p:spPr>
        <p:txBody>
          <a:bodyPr anchor="ctr" anchorCtr="0"/>
          <a:lstStyle>
            <a:lvl1pPr algn="l">
              <a:defRPr sz="1200" b="1" i="0" cap="small" baseline="0">
                <a:solidFill>
                  <a:schemeClr val="bg1"/>
                </a:solidFill>
                <a:latin typeface="Lantinghei SC Extralight" charset="-122"/>
                <a:ea typeface="Lantinghei SC Extralight" charset="-122"/>
                <a:cs typeface="Lantinghei SC Extralight" charset="-122"/>
              </a:defRPr>
            </a:lvl1pPr>
          </a:lstStyle>
          <a:p>
            <a:fld id="{2959AAF2-7B69-FC43-8AFC-1DF1A5280EBE}" type="slidenum">
              <a:rPr kumimoji="1" lang="zh-CN" altLang="en-US" smtClean="0"/>
            </a:fld>
            <a:endParaRPr kumimoji="1"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5812465" y="6379535"/>
            <a:ext cx="45082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zh-CN" sz="1050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Tomorrow</a:t>
            </a:r>
            <a:r>
              <a:rPr kumimoji="1" lang="en-US" altLang="zh-CN" sz="1050" baseline="0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 Advancing Life Confidential. All Rights Reserved.</a:t>
            </a:r>
            <a:endParaRPr kumimoji="1" lang="zh-CN" altLang="en-US" sz="1050" dirty="0">
              <a:solidFill>
                <a:schemeClr val="bg1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5798288" y="6581001"/>
            <a:ext cx="45082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zh-CN" altLang="en-US" sz="1200" kern="1200" dirty="0">
                <a:solidFill>
                  <a:schemeClr val="accent5"/>
                </a:solidFill>
                <a:latin typeface="+mj-ea"/>
                <a:ea typeface="+mn-ea"/>
                <a:cs typeface="+mn-cs"/>
              </a:rPr>
              <a:t>用科技推动教育进步</a:t>
            </a:r>
            <a:endParaRPr kumimoji="1" lang="zh-CN" altLang="en-US" sz="1200" kern="1200" dirty="0">
              <a:solidFill>
                <a:schemeClr val="accent5"/>
              </a:solidFill>
              <a:latin typeface="+mj-ea"/>
              <a:ea typeface="+mn-ea"/>
              <a:cs typeface="+mn-cs"/>
            </a:endParaRPr>
          </a:p>
        </p:txBody>
      </p:sp>
    </p:spTree>
  </p:cSld>
  <p:clrMapOvr>
    <a:masterClrMapping/>
  </p:clrMapOvr>
  <p:transition spd="med">
    <p:pull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 userDrawn="1">
            <p:custDataLst>
              <p:tags r:id="rId2"/>
            </p:custDataLst>
          </p:nvPr>
        </p:nvGrpSpPr>
        <p:grpSpPr>
          <a:xfrm>
            <a:off x="-874365" y="-942222"/>
            <a:ext cx="14164352" cy="7873965"/>
            <a:chOff x="-874365" y="-942222"/>
            <a:chExt cx="14164352" cy="7873965"/>
          </a:xfrm>
        </p:grpSpPr>
        <p:sp>
          <p:nvSpPr>
            <p:cNvPr id="7" name="矩形 6"/>
            <p:cNvSpPr/>
            <p:nvPr userDrawn="1">
              <p:custDataLst>
                <p:tags r:id="rId3"/>
              </p:custDataLst>
            </p:nvPr>
          </p:nvSpPr>
          <p:spPr>
            <a:xfrm rot="3847341">
              <a:off x="8139045" y="1458535"/>
              <a:ext cx="1637615" cy="1717791"/>
            </a:xfrm>
            <a:prstGeom prst="rect">
              <a:avLst/>
            </a:prstGeom>
            <a:noFill/>
            <a:ln>
              <a:solidFill>
                <a:schemeClr val="accent4">
                  <a:lumMod val="25000"/>
                  <a:lumOff val="75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任意多边形: 形状 7"/>
            <p:cNvSpPr/>
            <p:nvPr userDrawn="1">
              <p:custDataLst>
                <p:tags r:id="rId4"/>
              </p:custDataLst>
            </p:nvPr>
          </p:nvSpPr>
          <p:spPr>
            <a:xfrm rot="9915377">
              <a:off x="-225682" y="-365695"/>
              <a:ext cx="3650669" cy="2991486"/>
            </a:xfrm>
            <a:custGeom>
              <a:avLst/>
              <a:gdLst>
                <a:gd name="connsiteX0" fmla="*/ 3091457 w 3650669"/>
                <a:gd name="connsiteY0" fmla="*/ 2991486 h 2991486"/>
                <a:gd name="connsiteX1" fmla="*/ 0 w 3650669"/>
                <a:gd name="connsiteY1" fmla="*/ 2177936 h 2991486"/>
                <a:gd name="connsiteX2" fmla="*/ 0 w 3650669"/>
                <a:gd name="connsiteY2" fmla="*/ 0 h 2991486"/>
                <a:gd name="connsiteX3" fmla="*/ 3650669 w 3650669"/>
                <a:gd name="connsiteY3" fmla="*/ 0 h 2991486"/>
                <a:gd name="connsiteX4" fmla="*/ 3650669 w 3650669"/>
                <a:gd name="connsiteY4" fmla="*/ 866505 h 2991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0669" h="2991486">
                  <a:moveTo>
                    <a:pt x="3091457" y="2991486"/>
                  </a:moveTo>
                  <a:lnTo>
                    <a:pt x="0" y="2177936"/>
                  </a:lnTo>
                  <a:lnTo>
                    <a:pt x="0" y="0"/>
                  </a:lnTo>
                  <a:lnTo>
                    <a:pt x="3650669" y="0"/>
                  </a:lnTo>
                  <a:lnTo>
                    <a:pt x="3650669" y="866505"/>
                  </a:lnTo>
                  <a:close/>
                </a:path>
              </a:pathLst>
            </a:custGeom>
            <a:noFill/>
            <a:ln>
              <a:solidFill>
                <a:schemeClr val="accent3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9" name="任意多边形: 形状 8"/>
            <p:cNvSpPr/>
            <p:nvPr userDrawn="1">
              <p:custDataLst>
                <p:tags r:id="rId5"/>
              </p:custDataLst>
            </p:nvPr>
          </p:nvSpPr>
          <p:spPr>
            <a:xfrm rot="8836549">
              <a:off x="-312105" y="-667877"/>
              <a:ext cx="3650670" cy="3299031"/>
            </a:xfrm>
            <a:custGeom>
              <a:avLst/>
              <a:gdLst>
                <a:gd name="connsiteX0" fmla="*/ 2587174 w 3650670"/>
                <a:gd name="connsiteY0" fmla="*/ 3299031 h 3299031"/>
                <a:gd name="connsiteX1" fmla="*/ 0 w 3650670"/>
                <a:gd name="connsiteY1" fmla="*/ 1636553 h 3299031"/>
                <a:gd name="connsiteX2" fmla="*/ 0 w 3650670"/>
                <a:gd name="connsiteY2" fmla="*/ 0 h 3299031"/>
                <a:gd name="connsiteX3" fmla="*/ 3650670 w 3650670"/>
                <a:gd name="connsiteY3" fmla="*/ 0 h 3299031"/>
                <a:gd name="connsiteX4" fmla="*/ 3650670 w 3650670"/>
                <a:gd name="connsiteY4" fmla="*/ 1644002 h 3299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0670" h="3299031">
                  <a:moveTo>
                    <a:pt x="2587174" y="3299031"/>
                  </a:moveTo>
                  <a:lnTo>
                    <a:pt x="0" y="1636553"/>
                  </a:lnTo>
                  <a:lnTo>
                    <a:pt x="0" y="0"/>
                  </a:lnTo>
                  <a:lnTo>
                    <a:pt x="3650670" y="0"/>
                  </a:lnTo>
                  <a:lnTo>
                    <a:pt x="3650670" y="1644002"/>
                  </a:lnTo>
                  <a:close/>
                </a:path>
              </a:pathLst>
            </a:custGeom>
            <a:noFill/>
            <a:ln>
              <a:solidFill>
                <a:schemeClr val="accent2">
                  <a:lumMod val="25000"/>
                  <a:lumOff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任意多边形: 形状 9"/>
            <p:cNvSpPr/>
            <p:nvPr userDrawn="1">
              <p:custDataLst>
                <p:tags r:id="rId6"/>
              </p:custDataLst>
            </p:nvPr>
          </p:nvSpPr>
          <p:spPr>
            <a:xfrm rot="7313351">
              <a:off x="-324544" y="-859265"/>
              <a:ext cx="3650670" cy="3484755"/>
            </a:xfrm>
            <a:custGeom>
              <a:avLst/>
              <a:gdLst>
                <a:gd name="connsiteX0" fmla="*/ 1876124 w 3650670"/>
                <a:gd name="connsiteY0" fmla="*/ 3484755 h 3484755"/>
                <a:gd name="connsiteX1" fmla="*/ 0 w 3650670"/>
                <a:gd name="connsiteY1" fmla="*/ 469367 h 3484755"/>
                <a:gd name="connsiteX2" fmla="*/ 0 w 3650670"/>
                <a:gd name="connsiteY2" fmla="*/ 0 h 3484755"/>
                <a:gd name="connsiteX3" fmla="*/ 3650670 w 3650670"/>
                <a:gd name="connsiteY3" fmla="*/ 0 h 3484755"/>
                <a:gd name="connsiteX4" fmla="*/ 3650670 w 3650670"/>
                <a:gd name="connsiteY4" fmla="*/ 2380662 h 3484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0670" h="3484755">
                  <a:moveTo>
                    <a:pt x="1876124" y="3484755"/>
                  </a:moveTo>
                  <a:lnTo>
                    <a:pt x="0" y="469367"/>
                  </a:lnTo>
                  <a:lnTo>
                    <a:pt x="0" y="0"/>
                  </a:lnTo>
                  <a:lnTo>
                    <a:pt x="3650670" y="0"/>
                  </a:lnTo>
                  <a:lnTo>
                    <a:pt x="3650670" y="2380662"/>
                  </a:lnTo>
                  <a:close/>
                </a:path>
              </a:pathLst>
            </a:custGeom>
            <a:noFill/>
            <a:ln>
              <a:solidFill>
                <a:schemeClr val="accent4">
                  <a:lumMod val="25000"/>
                  <a:lumOff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11" name="任意多边形: 形状 10"/>
            <p:cNvSpPr/>
            <p:nvPr userDrawn="1">
              <p:custDataLst>
                <p:tags r:id="rId7"/>
              </p:custDataLst>
            </p:nvPr>
          </p:nvSpPr>
          <p:spPr>
            <a:xfrm rot="9915377">
              <a:off x="10714894" y="3328747"/>
              <a:ext cx="1948196" cy="3590205"/>
            </a:xfrm>
            <a:custGeom>
              <a:avLst/>
              <a:gdLst>
                <a:gd name="connsiteX0" fmla="*/ 0 w 1948196"/>
                <a:gd name="connsiteY0" fmla="*/ 3590205 h 3590205"/>
                <a:gd name="connsiteX1" fmla="*/ 944801 w 1948196"/>
                <a:gd name="connsiteY1" fmla="*/ 0 h 3590205"/>
                <a:gd name="connsiteX2" fmla="*/ 1948196 w 1948196"/>
                <a:gd name="connsiteY2" fmla="*/ 264054 h 3590205"/>
                <a:gd name="connsiteX3" fmla="*/ 1948195 w 1948196"/>
                <a:gd name="connsiteY3" fmla="*/ 3590205 h 3590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48196" h="3590205">
                  <a:moveTo>
                    <a:pt x="0" y="3590205"/>
                  </a:moveTo>
                  <a:lnTo>
                    <a:pt x="944801" y="0"/>
                  </a:lnTo>
                  <a:lnTo>
                    <a:pt x="1948196" y="264054"/>
                  </a:lnTo>
                  <a:lnTo>
                    <a:pt x="1948195" y="3590205"/>
                  </a:lnTo>
                  <a:close/>
                </a:path>
              </a:pathLst>
            </a:custGeom>
            <a:no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2" name="任意多边形: 形状 11"/>
            <p:cNvSpPr/>
            <p:nvPr userDrawn="1">
              <p:custDataLst>
                <p:tags r:id="rId8"/>
              </p:custDataLst>
            </p:nvPr>
          </p:nvSpPr>
          <p:spPr>
            <a:xfrm rot="8836549">
              <a:off x="10586339" y="3423771"/>
              <a:ext cx="2686712" cy="3276629"/>
            </a:xfrm>
            <a:custGeom>
              <a:avLst/>
              <a:gdLst>
                <a:gd name="connsiteX0" fmla="*/ 0 w 2686712"/>
                <a:gd name="connsiteY0" fmla="*/ 3276629 h 3276629"/>
                <a:gd name="connsiteX1" fmla="*/ 2105512 w 2686712"/>
                <a:gd name="connsiteY1" fmla="*/ 0 h 3276629"/>
                <a:gd name="connsiteX2" fmla="*/ 2686712 w 2686712"/>
                <a:gd name="connsiteY2" fmla="*/ 373470 h 3276629"/>
                <a:gd name="connsiteX3" fmla="*/ 2686712 w 2686712"/>
                <a:gd name="connsiteY3" fmla="*/ 3276629 h 3276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86712" h="3276629">
                  <a:moveTo>
                    <a:pt x="0" y="3276629"/>
                  </a:moveTo>
                  <a:lnTo>
                    <a:pt x="2105512" y="0"/>
                  </a:lnTo>
                  <a:lnTo>
                    <a:pt x="2686712" y="373470"/>
                  </a:lnTo>
                  <a:lnTo>
                    <a:pt x="2686712" y="3276629"/>
                  </a:lnTo>
                  <a:close/>
                </a:path>
              </a:pathLst>
            </a:custGeom>
            <a:noFill/>
            <a:ln>
              <a:solidFill>
                <a:schemeClr val="accent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13" name="任意多边形: 形状 12"/>
            <p:cNvSpPr/>
            <p:nvPr userDrawn="1">
              <p:custDataLst>
                <p:tags r:id="rId9"/>
              </p:custDataLst>
            </p:nvPr>
          </p:nvSpPr>
          <p:spPr>
            <a:xfrm rot="7313351">
              <a:off x="10163811" y="3386509"/>
              <a:ext cx="3650670" cy="2601682"/>
            </a:xfrm>
            <a:custGeom>
              <a:avLst/>
              <a:gdLst>
                <a:gd name="connsiteX0" fmla="*/ 0 w 3650670"/>
                <a:gd name="connsiteY0" fmla="*/ 2601682 h 2601682"/>
                <a:gd name="connsiteX1" fmla="*/ 0 w 3650670"/>
                <a:gd name="connsiteY1" fmla="*/ 2218620 h 2601682"/>
                <a:gd name="connsiteX2" fmla="*/ 3565862 w 3650670"/>
                <a:gd name="connsiteY2" fmla="*/ 0 h 2601682"/>
                <a:gd name="connsiteX3" fmla="*/ 3650670 w 3650670"/>
                <a:gd name="connsiteY3" fmla="*/ 136307 h 2601682"/>
                <a:gd name="connsiteX4" fmla="*/ 3650670 w 3650670"/>
                <a:gd name="connsiteY4" fmla="*/ 2601682 h 2601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0670" h="2601682">
                  <a:moveTo>
                    <a:pt x="0" y="2601682"/>
                  </a:moveTo>
                  <a:lnTo>
                    <a:pt x="0" y="2218620"/>
                  </a:lnTo>
                  <a:lnTo>
                    <a:pt x="3565862" y="0"/>
                  </a:lnTo>
                  <a:lnTo>
                    <a:pt x="3650670" y="136307"/>
                  </a:lnTo>
                  <a:lnTo>
                    <a:pt x="3650670" y="2601682"/>
                  </a:lnTo>
                  <a:close/>
                </a:path>
              </a:pathLst>
            </a:custGeom>
            <a:noFill/>
            <a:ln>
              <a:solidFill>
                <a:schemeClr val="accent5">
                  <a:lumMod val="25000"/>
                  <a:lumOff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14" name="矩形 13"/>
            <p:cNvSpPr/>
            <p:nvPr userDrawn="1">
              <p:custDataLst>
                <p:tags r:id="rId10"/>
              </p:custDataLst>
            </p:nvPr>
          </p:nvSpPr>
          <p:spPr>
            <a:xfrm rot="7313351">
              <a:off x="2690988" y="4475856"/>
              <a:ext cx="923366" cy="923366"/>
            </a:xfrm>
            <a:prstGeom prst="rect">
              <a:avLst/>
            </a:prstGeom>
            <a:noFill/>
            <a:ln>
              <a:solidFill>
                <a:schemeClr val="accent4">
                  <a:lumMod val="25000"/>
                  <a:lumOff val="75000"/>
                  <a:alpha val="5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5" name="任意多边形: 形状 14"/>
            <p:cNvSpPr/>
            <p:nvPr userDrawn="1">
              <p:custDataLst>
                <p:tags r:id="rId11"/>
              </p:custDataLst>
            </p:nvPr>
          </p:nvSpPr>
          <p:spPr>
            <a:xfrm rot="19702030">
              <a:off x="-874365" y="1079439"/>
              <a:ext cx="2874834" cy="3021379"/>
            </a:xfrm>
            <a:custGeom>
              <a:avLst/>
              <a:gdLst>
                <a:gd name="connsiteX0" fmla="*/ 2119489 w 2874834"/>
                <a:gd name="connsiteY0" fmla="*/ 0 h 3021379"/>
                <a:gd name="connsiteX1" fmla="*/ 2874834 w 2874834"/>
                <a:gd name="connsiteY1" fmla="*/ 1510690 h 3021379"/>
                <a:gd name="connsiteX2" fmla="*/ 2119489 w 2874834"/>
                <a:gd name="connsiteY2" fmla="*/ 3021379 h 3021379"/>
                <a:gd name="connsiteX3" fmla="*/ 125377 w 2874834"/>
                <a:gd name="connsiteY3" fmla="*/ 3021379 h 3021379"/>
                <a:gd name="connsiteX4" fmla="*/ 0 w 2874834"/>
                <a:gd name="connsiteY4" fmla="*/ 2770625 h 3021379"/>
                <a:gd name="connsiteX5" fmla="*/ 1706689 w 2874834"/>
                <a:gd name="connsiteY5" fmla="*/ 0 h 3021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74834" h="3021379">
                  <a:moveTo>
                    <a:pt x="2119489" y="0"/>
                  </a:moveTo>
                  <a:lnTo>
                    <a:pt x="2874834" y="1510690"/>
                  </a:lnTo>
                  <a:lnTo>
                    <a:pt x="2119489" y="3021379"/>
                  </a:lnTo>
                  <a:lnTo>
                    <a:pt x="125377" y="3021379"/>
                  </a:lnTo>
                  <a:lnTo>
                    <a:pt x="0" y="2770625"/>
                  </a:lnTo>
                  <a:lnTo>
                    <a:pt x="1706689" y="0"/>
                  </a:lnTo>
                  <a:close/>
                </a:path>
              </a:pathLst>
            </a:custGeom>
            <a:solidFill>
              <a:schemeClr val="accent2">
                <a:lumMod val="50000"/>
                <a:lumOff val="50000"/>
                <a:alpha val="2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19" name="任意多边形: 形状 18"/>
            <p:cNvSpPr/>
            <p:nvPr userDrawn="1">
              <p:custDataLst>
                <p:tags r:id="rId12"/>
              </p:custDataLst>
            </p:nvPr>
          </p:nvSpPr>
          <p:spPr>
            <a:xfrm rot="256751">
              <a:off x="9932049" y="5002174"/>
              <a:ext cx="2323376" cy="1929569"/>
            </a:xfrm>
            <a:custGeom>
              <a:avLst/>
              <a:gdLst>
                <a:gd name="connsiteX0" fmla="*/ 755345 w 2323376"/>
                <a:gd name="connsiteY0" fmla="*/ 0 h 1929569"/>
                <a:gd name="connsiteX1" fmla="*/ 2190831 w 2323376"/>
                <a:gd name="connsiteY1" fmla="*/ 0 h 1929569"/>
                <a:gd name="connsiteX2" fmla="*/ 2323376 w 2323376"/>
                <a:gd name="connsiteY2" fmla="*/ 1771393 h 1929569"/>
                <a:gd name="connsiteX3" fmla="*/ 209439 w 2323376"/>
                <a:gd name="connsiteY3" fmla="*/ 1929569 h 1929569"/>
                <a:gd name="connsiteX4" fmla="*/ 0 w 2323376"/>
                <a:gd name="connsiteY4" fmla="*/ 1510690 h 1929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3376" h="1929569">
                  <a:moveTo>
                    <a:pt x="755345" y="0"/>
                  </a:moveTo>
                  <a:lnTo>
                    <a:pt x="2190831" y="0"/>
                  </a:lnTo>
                  <a:lnTo>
                    <a:pt x="2323376" y="1771393"/>
                  </a:lnTo>
                  <a:lnTo>
                    <a:pt x="209439" y="1929569"/>
                  </a:lnTo>
                  <a:lnTo>
                    <a:pt x="0" y="1510690"/>
                  </a:lnTo>
                  <a:close/>
                </a:path>
              </a:pathLst>
            </a:custGeom>
            <a:solidFill>
              <a:schemeClr val="accent2">
                <a:lumMod val="50000"/>
                <a:lumOff val="50000"/>
                <a:alpha val="2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20" name="矩形 19"/>
            <p:cNvSpPr/>
            <p:nvPr userDrawn="1">
              <p:custDataLst>
                <p:tags r:id="rId13"/>
              </p:custDataLst>
            </p:nvPr>
          </p:nvSpPr>
          <p:spPr>
            <a:xfrm rot="17671134">
              <a:off x="7489454" y="1598461"/>
              <a:ext cx="698271" cy="698271"/>
            </a:xfrm>
            <a:prstGeom prst="rect">
              <a:avLst/>
            </a:prstGeom>
            <a:solidFill>
              <a:schemeClr val="accent2">
                <a:lumMod val="50000"/>
                <a:lumOff val="50000"/>
                <a:alpha val="1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1" name="矩形 20"/>
            <p:cNvSpPr/>
            <p:nvPr userDrawn="1">
              <p:custDataLst>
                <p:tags r:id="rId14"/>
              </p:custDataLst>
            </p:nvPr>
          </p:nvSpPr>
          <p:spPr>
            <a:xfrm rot="20144459">
              <a:off x="2916545" y="5188766"/>
              <a:ext cx="698271" cy="698271"/>
            </a:xfrm>
            <a:prstGeom prst="rect">
              <a:avLst/>
            </a:prstGeom>
            <a:solidFill>
              <a:schemeClr val="accent2">
                <a:lumMod val="50000"/>
                <a:lumOff val="50000"/>
                <a:alpha val="1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1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16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1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18"/>
            </p:custDataLst>
          </p:nvPr>
        </p:nvSpPr>
        <p:spPr>
          <a:xfrm>
            <a:off x="2040323" y="2480199"/>
            <a:ext cx="8123504" cy="1197329"/>
          </a:xfrm>
        </p:spPr>
        <p:txBody>
          <a:bodyPr lIns="90000" tIns="46800" rIns="90000" bIns="46800" anchor="b" anchorCtr="1">
            <a:normAutofit/>
          </a:bodyPr>
          <a:lstStyle>
            <a:lvl1pPr algn="ctr">
              <a:defRPr sz="6600" spc="600" baseline="0">
                <a:solidFill>
                  <a:schemeClr val="accent1"/>
                </a:solidFill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19"/>
            </p:custDataLst>
          </p:nvPr>
        </p:nvSpPr>
        <p:spPr>
          <a:xfrm>
            <a:off x="2040323" y="3747589"/>
            <a:ext cx="8123504" cy="567833"/>
          </a:xfrm>
        </p:spPr>
        <p:txBody>
          <a:bodyPr lIns="90000" tIns="46800" rIns="90000" bIns="46800" anchor="t" anchorCtr="1">
            <a:norm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3200" u="none" strike="noStrike" kern="1200" cap="none" spc="200" normalizeH="0" baseline="0">
                <a:solidFill>
                  <a:schemeClr val="accent1"/>
                </a:solidFill>
                <a:uFillTx/>
                <a:latin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 hasCustomPrompt="1"/>
            <p:custDataLst>
              <p:tags r:id="rId20"/>
            </p:custDataLst>
          </p:nvPr>
        </p:nvSpPr>
        <p:spPr>
          <a:xfrm>
            <a:off x="2516772" y="4613682"/>
            <a:ext cx="1913417" cy="540000"/>
          </a:xfrm>
        </p:spPr>
        <p:txBody>
          <a:bodyPr lIns="90000" tIns="46800" rIns="90000" bIns="0" anchor="ctr" anchorCtr="0">
            <a:normAutofit/>
          </a:bodyPr>
          <a:lstStyle>
            <a:lvl1pPr marL="0" indent="0" algn="l">
              <a:buNone/>
              <a:defRPr sz="2000" baseline="0">
                <a:solidFill>
                  <a:schemeClr val="accent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  <p:sp>
        <p:nvSpPr>
          <p:cNvPr id="27" name="文本占位符 26"/>
          <p:cNvSpPr>
            <a:spLocks noGrp="1"/>
          </p:cNvSpPr>
          <p:nvPr>
            <p:ph type="body" sz="quarter" idx="14" hasCustomPrompt="1"/>
            <p:custDataLst>
              <p:tags r:id="rId21"/>
            </p:custDataLst>
          </p:nvPr>
        </p:nvSpPr>
        <p:spPr>
          <a:xfrm>
            <a:off x="7823667" y="4635450"/>
            <a:ext cx="1913417" cy="540000"/>
          </a:xfrm>
        </p:spPr>
        <p:txBody>
          <a:bodyPr lIns="90000" tIns="0" rIns="90000" bIns="46800" anchor="ctr" anchorCtr="0">
            <a:normAutofit/>
          </a:bodyPr>
          <a:lstStyle>
            <a:lvl1pPr marL="0" indent="0" algn="r">
              <a:buNone/>
              <a:defRPr sz="2000" baseline="0">
                <a:solidFill>
                  <a:schemeClr val="accent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  <p:cxnSp>
        <p:nvCxnSpPr>
          <p:cNvPr id="22" name="直接连接符 21"/>
          <p:cNvCxnSpPr/>
          <p:nvPr userDrawn="1">
            <p:custDataLst>
              <p:tags r:id="rId22"/>
            </p:custDataLst>
          </p:nvPr>
        </p:nvCxnSpPr>
        <p:spPr>
          <a:xfrm>
            <a:off x="2644140" y="4465092"/>
            <a:ext cx="6941820" cy="0"/>
          </a:xfrm>
          <a:prstGeom prst="line">
            <a:avLst/>
          </a:prstGeom>
          <a:ln w="127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 userDrawn="1">
            <p:custDataLst>
              <p:tags r:id="rId2"/>
            </p:custDataLst>
          </p:nvPr>
        </p:nvGrpSpPr>
        <p:grpSpPr>
          <a:xfrm>
            <a:off x="9354035" y="-415023"/>
            <a:ext cx="3104450" cy="7354022"/>
            <a:chOff x="9354035" y="-415023"/>
            <a:chExt cx="3104450" cy="7354022"/>
          </a:xfrm>
        </p:grpSpPr>
        <p:sp>
          <p:nvSpPr>
            <p:cNvPr id="8" name="任意多边形: 形状 7"/>
            <p:cNvSpPr/>
            <p:nvPr userDrawn="1">
              <p:custDataLst>
                <p:tags r:id="rId3"/>
              </p:custDataLst>
            </p:nvPr>
          </p:nvSpPr>
          <p:spPr>
            <a:xfrm rot="1800000">
              <a:off x="10497035" y="-415023"/>
              <a:ext cx="1649698" cy="1115359"/>
            </a:xfrm>
            <a:custGeom>
              <a:avLst/>
              <a:gdLst>
                <a:gd name="connsiteX0" fmla="*/ 0 w 1649698"/>
                <a:gd name="connsiteY0" fmla="*/ 869181 h 1115359"/>
                <a:gd name="connsiteX1" fmla="*/ 1505466 w 1649698"/>
                <a:gd name="connsiteY1" fmla="*/ 0 h 1115359"/>
                <a:gd name="connsiteX2" fmla="*/ 1649698 w 1649698"/>
                <a:gd name="connsiteY2" fmla="*/ 252137 h 1115359"/>
                <a:gd name="connsiteX3" fmla="*/ 1155900 w 1649698"/>
                <a:gd name="connsiteY3" fmla="*/ 1115359 h 1115359"/>
                <a:gd name="connsiteX4" fmla="*/ 140824 w 1649698"/>
                <a:gd name="connsiteY4" fmla="*/ 1115359 h 1115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9698" h="1115359">
                  <a:moveTo>
                    <a:pt x="0" y="869181"/>
                  </a:moveTo>
                  <a:lnTo>
                    <a:pt x="1505466" y="0"/>
                  </a:lnTo>
                  <a:lnTo>
                    <a:pt x="1649698" y="252137"/>
                  </a:lnTo>
                  <a:lnTo>
                    <a:pt x="1155900" y="1115359"/>
                  </a:lnTo>
                  <a:lnTo>
                    <a:pt x="140824" y="1115359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  <a:alpha val="3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9" name="任意多边形: 形状 8"/>
            <p:cNvSpPr/>
            <p:nvPr userDrawn="1">
              <p:custDataLst>
                <p:tags r:id="rId4"/>
              </p:custDataLst>
            </p:nvPr>
          </p:nvSpPr>
          <p:spPr>
            <a:xfrm rot="1800000">
              <a:off x="9354035" y="-415023"/>
              <a:ext cx="1649698" cy="1115359"/>
            </a:xfrm>
            <a:custGeom>
              <a:avLst/>
              <a:gdLst>
                <a:gd name="connsiteX0" fmla="*/ 0 w 1649698"/>
                <a:gd name="connsiteY0" fmla="*/ 869181 h 1115359"/>
                <a:gd name="connsiteX1" fmla="*/ 1505466 w 1649698"/>
                <a:gd name="connsiteY1" fmla="*/ 0 h 1115359"/>
                <a:gd name="connsiteX2" fmla="*/ 1649698 w 1649698"/>
                <a:gd name="connsiteY2" fmla="*/ 252137 h 1115359"/>
                <a:gd name="connsiteX3" fmla="*/ 1155900 w 1649698"/>
                <a:gd name="connsiteY3" fmla="*/ 1115359 h 1115359"/>
                <a:gd name="connsiteX4" fmla="*/ 140824 w 1649698"/>
                <a:gd name="connsiteY4" fmla="*/ 1115359 h 1115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9698" h="1115359">
                  <a:moveTo>
                    <a:pt x="0" y="869181"/>
                  </a:moveTo>
                  <a:lnTo>
                    <a:pt x="1505466" y="0"/>
                  </a:lnTo>
                  <a:lnTo>
                    <a:pt x="1649698" y="252137"/>
                  </a:lnTo>
                  <a:lnTo>
                    <a:pt x="1155900" y="1115359"/>
                  </a:lnTo>
                  <a:lnTo>
                    <a:pt x="140824" y="1115359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  <a:alpha val="3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grpSp>
          <p:nvGrpSpPr>
            <p:cNvPr id="10" name="组合 9"/>
            <p:cNvGrpSpPr/>
            <p:nvPr userDrawn="1">
              <p:custDataLst>
                <p:tags r:id="rId5"/>
              </p:custDataLst>
            </p:nvPr>
          </p:nvGrpSpPr>
          <p:grpSpPr>
            <a:xfrm>
              <a:off x="11141090" y="5939220"/>
              <a:ext cx="1317395" cy="999779"/>
              <a:chOff x="11141090" y="5939220"/>
              <a:chExt cx="1317395" cy="999779"/>
            </a:xfrm>
          </p:grpSpPr>
          <p:sp>
            <p:nvSpPr>
              <p:cNvPr id="11" name="六边形 10"/>
              <p:cNvSpPr/>
              <p:nvPr>
                <p:custDataLst>
                  <p:tags r:id="rId6"/>
                </p:custDataLst>
              </p:nvPr>
            </p:nvSpPr>
            <p:spPr>
              <a:xfrm rot="19800000">
                <a:off x="11141090" y="5939220"/>
                <a:ext cx="800414" cy="690013"/>
              </a:xfrm>
              <a:prstGeom prst="hexagon">
                <a:avLst>
                  <a:gd name="adj" fmla="val 28602"/>
                  <a:gd name="vf" fmla="val 115470"/>
                </a:avLst>
              </a:prstGeom>
              <a:noFill/>
              <a:ln w="28575">
                <a:solidFill>
                  <a:srgbClr val="F2A8A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任意多边形: 形状 11"/>
              <p:cNvSpPr/>
              <p:nvPr>
                <p:custDataLst>
                  <p:tags r:id="rId7"/>
                </p:custDataLst>
              </p:nvPr>
            </p:nvSpPr>
            <p:spPr>
              <a:xfrm rot="19800000">
                <a:off x="11426340" y="6123215"/>
                <a:ext cx="1032145" cy="815784"/>
              </a:xfrm>
              <a:custGeom>
                <a:avLst/>
                <a:gdLst>
                  <a:gd name="connsiteX0" fmla="*/ 1024591 w 1032145"/>
                  <a:gd name="connsiteY0" fmla="*/ 0 h 815784"/>
                  <a:gd name="connsiteX1" fmla="*/ 1032145 w 1032145"/>
                  <a:gd name="connsiteY1" fmla="*/ 13205 h 815784"/>
                  <a:gd name="connsiteX2" fmla="*/ 568776 w 1032145"/>
                  <a:gd name="connsiteY2" fmla="*/ 815784 h 815784"/>
                  <a:gd name="connsiteX3" fmla="*/ 0 w 1032145"/>
                  <a:gd name="connsiteY3" fmla="*/ 487401 h 815784"/>
                  <a:gd name="connsiteX4" fmla="*/ 278812 w 1032145"/>
                  <a:gd name="connsiteY4" fmla="*/ 0 h 8157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32145" h="815784">
                    <a:moveTo>
                      <a:pt x="1024591" y="0"/>
                    </a:moveTo>
                    <a:lnTo>
                      <a:pt x="1032145" y="13205"/>
                    </a:lnTo>
                    <a:lnTo>
                      <a:pt x="568776" y="815784"/>
                    </a:lnTo>
                    <a:lnTo>
                      <a:pt x="0" y="487401"/>
                    </a:lnTo>
                    <a:lnTo>
                      <a:pt x="278812" y="0"/>
                    </a:lnTo>
                    <a:close/>
                  </a:path>
                </a:pathLst>
              </a:custGeom>
              <a:solidFill>
                <a:srgbClr val="F2A8A8">
                  <a:alpha val="53000"/>
                </a:srgbClr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buFont typeface="Arial" panose="020B0604020202020204" pitchFamily="34" charset="0"/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9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marR="0" lvl="1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914400" marR="0" lvl="2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371600" marR="0" lvl="3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828800" marR="0" lvl="4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 userDrawn="1">
            <p:custDataLst>
              <p:tags r:id="rId2"/>
            </p:custDataLst>
          </p:nvPr>
        </p:nvGrpSpPr>
        <p:grpSpPr>
          <a:xfrm>
            <a:off x="2427633" y="2658596"/>
            <a:ext cx="1846047" cy="1645738"/>
            <a:chOff x="2427633" y="2658596"/>
            <a:chExt cx="1846047" cy="1645738"/>
          </a:xfrm>
        </p:grpSpPr>
        <p:sp>
          <p:nvSpPr>
            <p:cNvPr id="8" name="矩形 7"/>
            <p:cNvSpPr/>
            <p:nvPr>
              <p:custDataLst>
                <p:tags r:id="rId3"/>
              </p:custDataLst>
            </p:nvPr>
          </p:nvSpPr>
          <p:spPr>
            <a:xfrm rot="9915377">
              <a:off x="2744593" y="2658596"/>
              <a:ext cx="1529087" cy="1529087"/>
            </a:xfrm>
            <a:prstGeom prst="rect">
              <a:avLst/>
            </a:prstGeom>
            <a:noFill/>
            <a:ln>
              <a:solidFill>
                <a:srgbClr val="D647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" name="矩形 8"/>
            <p:cNvSpPr/>
            <p:nvPr>
              <p:custDataLst>
                <p:tags r:id="rId4"/>
              </p:custDataLst>
            </p:nvPr>
          </p:nvSpPr>
          <p:spPr>
            <a:xfrm rot="8836549">
              <a:off x="2709569" y="2667987"/>
              <a:ext cx="1529087" cy="1529087"/>
            </a:xfrm>
            <a:prstGeom prst="rect">
              <a:avLst/>
            </a:prstGeom>
            <a:noFill/>
            <a:ln>
              <a:solidFill>
                <a:srgbClr val="D8226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矩形 9"/>
            <p:cNvSpPr/>
            <p:nvPr>
              <p:custDataLst>
                <p:tags r:id="rId5"/>
              </p:custDataLst>
            </p:nvPr>
          </p:nvSpPr>
          <p:spPr>
            <a:xfrm rot="7313351">
              <a:off x="2708816" y="2670317"/>
              <a:ext cx="1529087" cy="1529087"/>
            </a:xfrm>
            <a:prstGeom prst="rect">
              <a:avLst/>
            </a:prstGeom>
            <a:noFill/>
            <a:ln>
              <a:solidFill>
                <a:srgbClr val="D55FC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" name="六边形 10"/>
            <p:cNvSpPr/>
            <p:nvPr userDrawn="1">
              <p:custDataLst>
                <p:tags r:id="rId6"/>
              </p:custDataLst>
            </p:nvPr>
          </p:nvSpPr>
          <p:spPr>
            <a:xfrm rot="19702030">
              <a:off x="2427633" y="3038825"/>
              <a:ext cx="1467990" cy="1265509"/>
            </a:xfrm>
            <a:prstGeom prst="hexagon">
              <a:avLst/>
            </a:prstGeom>
            <a:solidFill>
              <a:schemeClr val="accent2">
                <a:lumMod val="50000"/>
                <a:lumOff val="50000"/>
                <a:alpha val="2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4" name="日期占位符 3"/>
          <p:cNvSpPr>
            <a:spLocks noGrp="1"/>
          </p:cNvSpPr>
          <p:nvPr userDrawn="1"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 userDrawn="1"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 userDrawn="1"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10"/>
            </p:custDataLst>
          </p:nvPr>
        </p:nvSpPr>
        <p:spPr>
          <a:xfrm>
            <a:off x="5153371" y="2747875"/>
            <a:ext cx="5001281" cy="1035068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 u="none" strike="noStrike" kern="1200" cap="none" spc="300" normalizeH="0" baseline="0">
                <a:solidFill>
                  <a:schemeClr val="accent1"/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 userDrawn="1">
            <p:ph type="body" idx="1" hasCustomPrompt="1"/>
            <p:custDataLst>
              <p:tags r:id="rId11"/>
            </p:custDataLst>
          </p:nvPr>
        </p:nvSpPr>
        <p:spPr>
          <a:xfrm>
            <a:off x="5162677" y="3844707"/>
            <a:ext cx="4991975" cy="750578"/>
          </a:xfrm>
        </p:spPr>
        <p:txBody>
          <a:bodyPr lIns="90000" tIns="46800" rIns="90000" bIns="46800">
            <a:normAutofit/>
          </a:bodyPr>
          <a:lstStyle>
            <a:lvl1pPr marL="0" indent="0" eaLnBrk="1" fontAlgn="auto" latinLnBrk="0" hangingPunct="1">
              <a:buNone/>
              <a:defRPr kumimoji="0" lang="zh-CN" altLang="en-US" sz="2000" b="0" i="0" u="none" strike="noStrike" kern="1200" cap="none" spc="150" normalizeH="0" baseline="0" noProof="1">
                <a:solidFill>
                  <a:schemeClr val="accent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 userDrawn="1">
            <p:custDataLst>
              <p:tags r:id="rId2"/>
            </p:custDataLst>
          </p:nvPr>
        </p:nvGrpSpPr>
        <p:grpSpPr>
          <a:xfrm>
            <a:off x="11141090" y="5939220"/>
            <a:ext cx="1317395" cy="999779"/>
            <a:chOff x="11141090" y="5939220"/>
            <a:chExt cx="1317395" cy="999779"/>
          </a:xfrm>
        </p:grpSpPr>
        <p:sp>
          <p:nvSpPr>
            <p:cNvPr id="9" name="六边形 8"/>
            <p:cNvSpPr/>
            <p:nvPr>
              <p:custDataLst>
                <p:tags r:id="rId3"/>
              </p:custDataLst>
            </p:nvPr>
          </p:nvSpPr>
          <p:spPr>
            <a:xfrm rot="19800000">
              <a:off x="11141090" y="5939220"/>
              <a:ext cx="800414" cy="690013"/>
            </a:xfrm>
            <a:prstGeom prst="hexagon">
              <a:avLst>
                <a:gd name="adj" fmla="val 28602"/>
                <a:gd name="vf" fmla="val 115470"/>
              </a:avLst>
            </a:prstGeom>
            <a:noFill/>
            <a:ln w="28575">
              <a:solidFill>
                <a:srgbClr val="F2A8A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任意多边形: 形状 9"/>
            <p:cNvSpPr/>
            <p:nvPr>
              <p:custDataLst>
                <p:tags r:id="rId4"/>
              </p:custDataLst>
            </p:nvPr>
          </p:nvSpPr>
          <p:spPr>
            <a:xfrm rot="19800000">
              <a:off x="11426340" y="6123215"/>
              <a:ext cx="1032145" cy="815784"/>
            </a:xfrm>
            <a:custGeom>
              <a:avLst/>
              <a:gdLst>
                <a:gd name="connsiteX0" fmla="*/ 1024591 w 1032145"/>
                <a:gd name="connsiteY0" fmla="*/ 0 h 815784"/>
                <a:gd name="connsiteX1" fmla="*/ 1032145 w 1032145"/>
                <a:gd name="connsiteY1" fmla="*/ 13205 h 815784"/>
                <a:gd name="connsiteX2" fmla="*/ 568776 w 1032145"/>
                <a:gd name="connsiteY2" fmla="*/ 815784 h 815784"/>
                <a:gd name="connsiteX3" fmla="*/ 0 w 1032145"/>
                <a:gd name="connsiteY3" fmla="*/ 487401 h 815784"/>
                <a:gd name="connsiteX4" fmla="*/ 278812 w 1032145"/>
                <a:gd name="connsiteY4" fmla="*/ 0 h 815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2145" h="815784">
                  <a:moveTo>
                    <a:pt x="1024591" y="0"/>
                  </a:moveTo>
                  <a:lnTo>
                    <a:pt x="1032145" y="13205"/>
                  </a:lnTo>
                  <a:lnTo>
                    <a:pt x="568776" y="815784"/>
                  </a:lnTo>
                  <a:lnTo>
                    <a:pt x="0" y="487401"/>
                  </a:lnTo>
                  <a:lnTo>
                    <a:pt x="278812" y="0"/>
                  </a:lnTo>
                  <a:close/>
                </a:path>
              </a:pathLst>
            </a:custGeom>
            <a:solidFill>
              <a:srgbClr val="F2A8A8">
                <a:alpha val="53000"/>
              </a:srgb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669882" y="330200"/>
            <a:ext cx="10852237" cy="554998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6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7"/>
            </p:custDataLst>
          </p:nvPr>
        </p:nvSpPr>
        <p:spPr>
          <a:xfrm>
            <a:off x="6238877" y="952508"/>
            <a:ext cx="5283242" cy="5388907"/>
          </a:xfrm>
        </p:spPr>
        <p:txBody>
          <a:bodyPr lIns="90000" tIns="46800" rIns="90000" bIns="46800">
            <a:normAutofit/>
          </a:bodyPr>
          <a:lstStyle>
            <a:lvl1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 lIns="90000" tIns="46800" rIns="90000" bIns="46800">
            <a:normAutofit/>
          </a:bodyPr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 lIns="90000" tIns="46800" rIns="90000" bIns="46800">
            <a:normAutofit/>
          </a:bodyPr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 lIns="90000" tIns="46800" rIns="90000" bIns="46800">
            <a:normAutofit/>
          </a:bodyPr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69930" y="952508"/>
            <a:ext cx="5283242" cy="381003"/>
          </a:xfrm>
        </p:spPr>
        <p:txBody>
          <a:bodyPr lIns="90000" tIns="46800" rIns="90000" bIns="46800" anchor="t" anchorCtr="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>
            <p:custDataLst>
              <p:tags r:id="rId2"/>
            </p:custDataLst>
          </p:nvPr>
        </p:nvGrpSpPr>
        <p:grpSpPr>
          <a:xfrm>
            <a:off x="3927371" y="-610084"/>
            <a:ext cx="3688498" cy="3248116"/>
            <a:chOff x="3927371" y="-610084"/>
            <a:chExt cx="3688498" cy="3248116"/>
          </a:xfrm>
        </p:grpSpPr>
        <p:sp>
          <p:nvSpPr>
            <p:cNvPr id="6" name="任意多边形: 形状 5"/>
            <p:cNvSpPr/>
            <p:nvPr userDrawn="1">
              <p:custDataLst>
                <p:tags r:id="rId3"/>
              </p:custDataLst>
            </p:nvPr>
          </p:nvSpPr>
          <p:spPr>
            <a:xfrm rot="9915377">
              <a:off x="4019600" y="-339507"/>
              <a:ext cx="2365344" cy="2075470"/>
            </a:xfrm>
            <a:custGeom>
              <a:avLst/>
              <a:gdLst>
                <a:gd name="connsiteX0" fmla="*/ 2365344 w 2365344"/>
                <a:gd name="connsiteY0" fmla="*/ 2075470 h 2075470"/>
                <a:gd name="connsiteX1" fmla="*/ 0 w 2365344"/>
                <a:gd name="connsiteY1" fmla="*/ 1453005 h 2075470"/>
                <a:gd name="connsiteX2" fmla="*/ 0 w 2365344"/>
                <a:gd name="connsiteY2" fmla="*/ 0 h 2075470"/>
                <a:gd name="connsiteX3" fmla="*/ 2365344 w 2365344"/>
                <a:gd name="connsiteY3" fmla="*/ 0 h 2075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5344" h="2075470">
                  <a:moveTo>
                    <a:pt x="2365344" y="2075470"/>
                  </a:moveTo>
                  <a:lnTo>
                    <a:pt x="0" y="1453005"/>
                  </a:lnTo>
                  <a:lnTo>
                    <a:pt x="0" y="0"/>
                  </a:lnTo>
                  <a:lnTo>
                    <a:pt x="2365344" y="0"/>
                  </a:lnTo>
                  <a:close/>
                </a:path>
              </a:pathLst>
            </a:custGeom>
            <a:noFill/>
            <a:ln>
              <a:solidFill>
                <a:schemeClr val="accent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7" name="任意多边形: 形状 6"/>
            <p:cNvSpPr/>
            <p:nvPr userDrawn="1">
              <p:custDataLst>
                <p:tags r:id="rId4"/>
              </p:custDataLst>
            </p:nvPr>
          </p:nvSpPr>
          <p:spPr>
            <a:xfrm rot="8836549">
              <a:off x="3928535" y="-610084"/>
              <a:ext cx="2365344" cy="2365344"/>
            </a:xfrm>
            <a:custGeom>
              <a:avLst/>
              <a:gdLst>
                <a:gd name="connsiteX0" fmla="*/ 1955930 w 2365344"/>
                <a:gd name="connsiteY0" fmla="*/ 2365344 h 2365344"/>
                <a:gd name="connsiteX1" fmla="*/ 0 w 2365344"/>
                <a:gd name="connsiteY1" fmla="*/ 1108493 h 2365344"/>
                <a:gd name="connsiteX2" fmla="*/ 0 w 2365344"/>
                <a:gd name="connsiteY2" fmla="*/ 0 h 2365344"/>
                <a:gd name="connsiteX3" fmla="*/ 2365344 w 2365344"/>
                <a:gd name="connsiteY3" fmla="*/ 0 h 2365344"/>
                <a:gd name="connsiteX4" fmla="*/ 2365344 w 2365344"/>
                <a:gd name="connsiteY4" fmla="*/ 2365344 h 2365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65344" h="2365344">
                  <a:moveTo>
                    <a:pt x="1955930" y="2365344"/>
                  </a:moveTo>
                  <a:lnTo>
                    <a:pt x="0" y="1108493"/>
                  </a:lnTo>
                  <a:lnTo>
                    <a:pt x="0" y="0"/>
                  </a:lnTo>
                  <a:lnTo>
                    <a:pt x="2365344" y="0"/>
                  </a:lnTo>
                  <a:lnTo>
                    <a:pt x="2365344" y="2365344"/>
                  </a:lnTo>
                  <a:close/>
                </a:path>
              </a:pathLst>
            </a:custGeom>
            <a:no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8" name="任意多边形: 形状 7"/>
            <p:cNvSpPr/>
            <p:nvPr userDrawn="1">
              <p:custDataLst>
                <p:tags r:id="rId5"/>
              </p:custDataLst>
            </p:nvPr>
          </p:nvSpPr>
          <p:spPr>
            <a:xfrm rot="7313351">
              <a:off x="3927371" y="-606480"/>
              <a:ext cx="2365344" cy="2365344"/>
            </a:xfrm>
            <a:custGeom>
              <a:avLst/>
              <a:gdLst>
                <a:gd name="connsiteX0" fmla="*/ 1234769 w 2365344"/>
                <a:gd name="connsiteY0" fmla="*/ 2365344 h 2365344"/>
                <a:gd name="connsiteX1" fmla="*/ 0 w 2365344"/>
                <a:gd name="connsiteY1" fmla="*/ 380771 h 2365344"/>
                <a:gd name="connsiteX2" fmla="*/ 0 w 2365344"/>
                <a:gd name="connsiteY2" fmla="*/ 0 h 2365344"/>
                <a:gd name="connsiteX3" fmla="*/ 2365344 w 2365344"/>
                <a:gd name="connsiteY3" fmla="*/ 0 h 2365344"/>
                <a:gd name="connsiteX4" fmla="*/ 2365344 w 2365344"/>
                <a:gd name="connsiteY4" fmla="*/ 2365344 h 2365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65344" h="2365344">
                  <a:moveTo>
                    <a:pt x="1234769" y="2365344"/>
                  </a:moveTo>
                  <a:lnTo>
                    <a:pt x="0" y="380771"/>
                  </a:lnTo>
                  <a:lnTo>
                    <a:pt x="0" y="0"/>
                  </a:lnTo>
                  <a:lnTo>
                    <a:pt x="2365344" y="0"/>
                  </a:lnTo>
                  <a:lnTo>
                    <a:pt x="2365344" y="2365344"/>
                  </a:lnTo>
                  <a:close/>
                </a:path>
              </a:pathLst>
            </a:custGeom>
            <a:noFill/>
            <a:ln>
              <a:solidFill>
                <a:schemeClr val="accent5">
                  <a:lumMod val="25000"/>
                  <a:lumOff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9" name="六边形 8"/>
            <p:cNvSpPr/>
            <p:nvPr userDrawn="1">
              <p:custDataLst>
                <p:tags r:id="rId6"/>
              </p:custDataLst>
            </p:nvPr>
          </p:nvSpPr>
          <p:spPr>
            <a:xfrm rot="19702030">
              <a:off x="6354321" y="1550491"/>
              <a:ext cx="1261548" cy="1087541"/>
            </a:xfrm>
            <a:prstGeom prst="hexagon">
              <a:avLst/>
            </a:prstGeom>
            <a:solidFill>
              <a:schemeClr val="accent2">
                <a:lumMod val="50000"/>
                <a:lumOff val="50000"/>
                <a:alpha val="2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669882" y="455588"/>
            <a:ext cx="10852237" cy="441964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 userDrawn="1">
            <p:custDataLst>
              <p:tags r:id="rId2"/>
            </p:custDataLst>
          </p:nvPr>
        </p:nvGrpSpPr>
        <p:grpSpPr>
          <a:xfrm>
            <a:off x="9354035" y="-415023"/>
            <a:ext cx="3104450" cy="7354022"/>
            <a:chOff x="9354035" y="-415023"/>
            <a:chExt cx="3104450" cy="7354022"/>
          </a:xfrm>
        </p:grpSpPr>
        <p:sp>
          <p:nvSpPr>
            <p:cNvPr id="9" name="任意多边形: 形状 8"/>
            <p:cNvSpPr/>
            <p:nvPr userDrawn="1">
              <p:custDataLst>
                <p:tags r:id="rId3"/>
              </p:custDataLst>
            </p:nvPr>
          </p:nvSpPr>
          <p:spPr>
            <a:xfrm rot="1800000">
              <a:off x="10497035" y="-415023"/>
              <a:ext cx="1649698" cy="1115359"/>
            </a:xfrm>
            <a:custGeom>
              <a:avLst/>
              <a:gdLst>
                <a:gd name="connsiteX0" fmla="*/ 0 w 1649698"/>
                <a:gd name="connsiteY0" fmla="*/ 869181 h 1115359"/>
                <a:gd name="connsiteX1" fmla="*/ 1505466 w 1649698"/>
                <a:gd name="connsiteY1" fmla="*/ 0 h 1115359"/>
                <a:gd name="connsiteX2" fmla="*/ 1649698 w 1649698"/>
                <a:gd name="connsiteY2" fmla="*/ 252137 h 1115359"/>
                <a:gd name="connsiteX3" fmla="*/ 1155900 w 1649698"/>
                <a:gd name="connsiteY3" fmla="*/ 1115359 h 1115359"/>
                <a:gd name="connsiteX4" fmla="*/ 140824 w 1649698"/>
                <a:gd name="connsiteY4" fmla="*/ 1115359 h 1115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9698" h="1115359">
                  <a:moveTo>
                    <a:pt x="0" y="869181"/>
                  </a:moveTo>
                  <a:lnTo>
                    <a:pt x="1505466" y="0"/>
                  </a:lnTo>
                  <a:lnTo>
                    <a:pt x="1649698" y="252137"/>
                  </a:lnTo>
                  <a:lnTo>
                    <a:pt x="1155900" y="1115359"/>
                  </a:lnTo>
                  <a:lnTo>
                    <a:pt x="140824" y="1115359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  <a:alpha val="3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0" name="任意多边形: 形状 9"/>
            <p:cNvSpPr/>
            <p:nvPr userDrawn="1">
              <p:custDataLst>
                <p:tags r:id="rId4"/>
              </p:custDataLst>
            </p:nvPr>
          </p:nvSpPr>
          <p:spPr>
            <a:xfrm rot="1800000">
              <a:off x="9354035" y="-415023"/>
              <a:ext cx="1649698" cy="1115359"/>
            </a:xfrm>
            <a:custGeom>
              <a:avLst/>
              <a:gdLst>
                <a:gd name="connsiteX0" fmla="*/ 0 w 1649698"/>
                <a:gd name="connsiteY0" fmla="*/ 869181 h 1115359"/>
                <a:gd name="connsiteX1" fmla="*/ 1505466 w 1649698"/>
                <a:gd name="connsiteY1" fmla="*/ 0 h 1115359"/>
                <a:gd name="connsiteX2" fmla="*/ 1649698 w 1649698"/>
                <a:gd name="connsiteY2" fmla="*/ 252137 h 1115359"/>
                <a:gd name="connsiteX3" fmla="*/ 1155900 w 1649698"/>
                <a:gd name="connsiteY3" fmla="*/ 1115359 h 1115359"/>
                <a:gd name="connsiteX4" fmla="*/ 140824 w 1649698"/>
                <a:gd name="connsiteY4" fmla="*/ 1115359 h 1115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9698" h="1115359">
                  <a:moveTo>
                    <a:pt x="0" y="869181"/>
                  </a:moveTo>
                  <a:lnTo>
                    <a:pt x="1505466" y="0"/>
                  </a:lnTo>
                  <a:lnTo>
                    <a:pt x="1649698" y="252137"/>
                  </a:lnTo>
                  <a:lnTo>
                    <a:pt x="1155900" y="1115359"/>
                  </a:lnTo>
                  <a:lnTo>
                    <a:pt x="140824" y="1115359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  <a:alpha val="3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grpSp>
          <p:nvGrpSpPr>
            <p:cNvPr id="11" name="组合 10"/>
            <p:cNvGrpSpPr/>
            <p:nvPr userDrawn="1">
              <p:custDataLst>
                <p:tags r:id="rId5"/>
              </p:custDataLst>
            </p:nvPr>
          </p:nvGrpSpPr>
          <p:grpSpPr>
            <a:xfrm>
              <a:off x="11141090" y="5939220"/>
              <a:ext cx="1317395" cy="999779"/>
              <a:chOff x="11141090" y="5939220"/>
              <a:chExt cx="1317395" cy="999779"/>
            </a:xfrm>
          </p:grpSpPr>
          <p:sp>
            <p:nvSpPr>
              <p:cNvPr id="12" name="六边形 11"/>
              <p:cNvSpPr/>
              <p:nvPr>
                <p:custDataLst>
                  <p:tags r:id="rId6"/>
                </p:custDataLst>
              </p:nvPr>
            </p:nvSpPr>
            <p:spPr>
              <a:xfrm rot="19800000">
                <a:off x="11141090" y="5939220"/>
                <a:ext cx="800414" cy="690013"/>
              </a:xfrm>
              <a:prstGeom prst="hexagon">
                <a:avLst>
                  <a:gd name="adj" fmla="val 28602"/>
                  <a:gd name="vf" fmla="val 115470"/>
                </a:avLst>
              </a:prstGeom>
              <a:noFill/>
              <a:ln w="28575">
                <a:solidFill>
                  <a:srgbClr val="F2A8A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任意多边形: 形状 12"/>
              <p:cNvSpPr/>
              <p:nvPr>
                <p:custDataLst>
                  <p:tags r:id="rId7"/>
                </p:custDataLst>
              </p:nvPr>
            </p:nvSpPr>
            <p:spPr>
              <a:xfrm rot="19800000">
                <a:off x="11426340" y="6123215"/>
                <a:ext cx="1032145" cy="815784"/>
              </a:xfrm>
              <a:custGeom>
                <a:avLst/>
                <a:gdLst>
                  <a:gd name="connsiteX0" fmla="*/ 1024591 w 1032145"/>
                  <a:gd name="connsiteY0" fmla="*/ 0 h 815784"/>
                  <a:gd name="connsiteX1" fmla="*/ 1032145 w 1032145"/>
                  <a:gd name="connsiteY1" fmla="*/ 13205 h 815784"/>
                  <a:gd name="connsiteX2" fmla="*/ 568776 w 1032145"/>
                  <a:gd name="connsiteY2" fmla="*/ 815784 h 815784"/>
                  <a:gd name="connsiteX3" fmla="*/ 0 w 1032145"/>
                  <a:gd name="connsiteY3" fmla="*/ 487401 h 815784"/>
                  <a:gd name="connsiteX4" fmla="*/ 278812 w 1032145"/>
                  <a:gd name="connsiteY4" fmla="*/ 0 h 8157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32145" h="815784">
                    <a:moveTo>
                      <a:pt x="1024591" y="0"/>
                    </a:moveTo>
                    <a:lnTo>
                      <a:pt x="1032145" y="13205"/>
                    </a:lnTo>
                    <a:lnTo>
                      <a:pt x="568776" y="815784"/>
                    </a:lnTo>
                    <a:lnTo>
                      <a:pt x="0" y="487401"/>
                    </a:lnTo>
                    <a:lnTo>
                      <a:pt x="278812" y="0"/>
                    </a:lnTo>
                    <a:close/>
                  </a:path>
                </a:pathLst>
              </a:custGeom>
              <a:solidFill>
                <a:srgbClr val="F2A8A8">
                  <a:alpha val="53000"/>
                </a:srgbClr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buFont typeface="Arial" panose="020B0604020202020204" pitchFamily="34" charset="0"/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9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10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>
            <p:custDataLst>
              <p:tags r:id="rId2"/>
            </p:custDataLst>
          </p:nvPr>
        </p:nvGrpSpPr>
        <p:grpSpPr>
          <a:xfrm>
            <a:off x="9354035" y="-415023"/>
            <a:ext cx="3104450" cy="7354022"/>
            <a:chOff x="9354035" y="-415023"/>
            <a:chExt cx="3104450" cy="7354022"/>
          </a:xfrm>
        </p:grpSpPr>
        <p:sp>
          <p:nvSpPr>
            <p:cNvPr id="8" name="任意多边形: 形状 7"/>
            <p:cNvSpPr/>
            <p:nvPr userDrawn="1">
              <p:custDataLst>
                <p:tags r:id="rId3"/>
              </p:custDataLst>
            </p:nvPr>
          </p:nvSpPr>
          <p:spPr>
            <a:xfrm rot="1800000">
              <a:off x="10497035" y="-415023"/>
              <a:ext cx="1649698" cy="1115359"/>
            </a:xfrm>
            <a:custGeom>
              <a:avLst/>
              <a:gdLst>
                <a:gd name="connsiteX0" fmla="*/ 0 w 1649698"/>
                <a:gd name="connsiteY0" fmla="*/ 869181 h 1115359"/>
                <a:gd name="connsiteX1" fmla="*/ 1505466 w 1649698"/>
                <a:gd name="connsiteY1" fmla="*/ 0 h 1115359"/>
                <a:gd name="connsiteX2" fmla="*/ 1649698 w 1649698"/>
                <a:gd name="connsiteY2" fmla="*/ 252137 h 1115359"/>
                <a:gd name="connsiteX3" fmla="*/ 1155900 w 1649698"/>
                <a:gd name="connsiteY3" fmla="*/ 1115359 h 1115359"/>
                <a:gd name="connsiteX4" fmla="*/ 140824 w 1649698"/>
                <a:gd name="connsiteY4" fmla="*/ 1115359 h 1115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9698" h="1115359">
                  <a:moveTo>
                    <a:pt x="0" y="869181"/>
                  </a:moveTo>
                  <a:lnTo>
                    <a:pt x="1505466" y="0"/>
                  </a:lnTo>
                  <a:lnTo>
                    <a:pt x="1649698" y="252137"/>
                  </a:lnTo>
                  <a:lnTo>
                    <a:pt x="1155900" y="1115359"/>
                  </a:lnTo>
                  <a:lnTo>
                    <a:pt x="140824" y="1115359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  <a:alpha val="3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9" name="任意多边形: 形状 8"/>
            <p:cNvSpPr/>
            <p:nvPr userDrawn="1">
              <p:custDataLst>
                <p:tags r:id="rId4"/>
              </p:custDataLst>
            </p:nvPr>
          </p:nvSpPr>
          <p:spPr>
            <a:xfrm rot="1800000">
              <a:off x="9354035" y="-415023"/>
              <a:ext cx="1649698" cy="1115359"/>
            </a:xfrm>
            <a:custGeom>
              <a:avLst/>
              <a:gdLst>
                <a:gd name="connsiteX0" fmla="*/ 0 w 1649698"/>
                <a:gd name="connsiteY0" fmla="*/ 869181 h 1115359"/>
                <a:gd name="connsiteX1" fmla="*/ 1505466 w 1649698"/>
                <a:gd name="connsiteY1" fmla="*/ 0 h 1115359"/>
                <a:gd name="connsiteX2" fmla="*/ 1649698 w 1649698"/>
                <a:gd name="connsiteY2" fmla="*/ 252137 h 1115359"/>
                <a:gd name="connsiteX3" fmla="*/ 1155900 w 1649698"/>
                <a:gd name="connsiteY3" fmla="*/ 1115359 h 1115359"/>
                <a:gd name="connsiteX4" fmla="*/ 140824 w 1649698"/>
                <a:gd name="connsiteY4" fmla="*/ 1115359 h 1115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9698" h="1115359">
                  <a:moveTo>
                    <a:pt x="0" y="869181"/>
                  </a:moveTo>
                  <a:lnTo>
                    <a:pt x="1505466" y="0"/>
                  </a:lnTo>
                  <a:lnTo>
                    <a:pt x="1649698" y="252137"/>
                  </a:lnTo>
                  <a:lnTo>
                    <a:pt x="1155900" y="1115359"/>
                  </a:lnTo>
                  <a:lnTo>
                    <a:pt x="140824" y="1115359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  <a:alpha val="3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grpSp>
          <p:nvGrpSpPr>
            <p:cNvPr id="10" name="组合 9"/>
            <p:cNvGrpSpPr/>
            <p:nvPr userDrawn="1">
              <p:custDataLst>
                <p:tags r:id="rId5"/>
              </p:custDataLst>
            </p:nvPr>
          </p:nvGrpSpPr>
          <p:grpSpPr>
            <a:xfrm>
              <a:off x="11141090" y="5939220"/>
              <a:ext cx="1317395" cy="999779"/>
              <a:chOff x="11141090" y="5939220"/>
              <a:chExt cx="1317395" cy="999779"/>
            </a:xfrm>
          </p:grpSpPr>
          <p:sp>
            <p:nvSpPr>
              <p:cNvPr id="11" name="六边形 10"/>
              <p:cNvSpPr/>
              <p:nvPr>
                <p:custDataLst>
                  <p:tags r:id="rId6"/>
                </p:custDataLst>
              </p:nvPr>
            </p:nvSpPr>
            <p:spPr>
              <a:xfrm rot="19800000">
                <a:off x="11141090" y="5939220"/>
                <a:ext cx="800414" cy="690013"/>
              </a:xfrm>
              <a:prstGeom prst="hexagon">
                <a:avLst>
                  <a:gd name="adj" fmla="val 28602"/>
                  <a:gd name="vf" fmla="val 115470"/>
                </a:avLst>
              </a:prstGeom>
              <a:noFill/>
              <a:ln w="28575">
                <a:solidFill>
                  <a:srgbClr val="F2A8A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任意多边形: 形状 11"/>
              <p:cNvSpPr/>
              <p:nvPr>
                <p:custDataLst>
                  <p:tags r:id="rId7"/>
                </p:custDataLst>
              </p:nvPr>
            </p:nvSpPr>
            <p:spPr>
              <a:xfrm rot="19800000">
                <a:off x="11426340" y="6123215"/>
                <a:ext cx="1032145" cy="815784"/>
              </a:xfrm>
              <a:custGeom>
                <a:avLst/>
                <a:gdLst>
                  <a:gd name="connsiteX0" fmla="*/ 1024591 w 1032145"/>
                  <a:gd name="connsiteY0" fmla="*/ 0 h 815784"/>
                  <a:gd name="connsiteX1" fmla="*/ 1032145 w 1032145"/>
                  <a:gd name="connsiteY1" fmla="*/ 13205 h 815784"/>
                  <a:gd name="connsiteX2" fmla="*/ 568776 w 1032145"/>
                  <a:gd name="connsiteY2" fmla="*/ 815784 h 815784"/>
                  <a:gd name="connsiteX3" fmla="*/ 0 w 1032145"/>
                  <a:gd name="connsiteY3" fmla="*/ 487401 h 815784"/>
                  <a:gd name="connsiteX4" fmla="*/ 278812 w 1032145"/>
                  <a:gd name="connsiteY4" fmla="*/ 0 h 8157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32145" h="815784">
                    <a:moveTo>
                      <a:pt x="1024591" y="0"/>
                    </a:moveTo>
                    <a:lnTo>
                      <a:pt x="1032145" y="13205"/>
                    </a:lnTo>
                    <a:lnTo>
                      <a:pt x="568776" y="815784"/>
                    </a:lnTo>
                    <a:lnTo>
                      <a:pt x="0" y="487401"/>
                    </a:lnTo>
                    <a:lnTo>
                      <a:pt x="278812" y="0"/>
                    </a:lnTo>
                    <a:close/>
                  </a:path>
                </a:pathLst>
              </a:custGeom>
              <a:solidFill>
                <a:srgbClr val="F2A8A8">
                  <a:alpha val="53000"/>
                </a:srgbClr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8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9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 lIns="90000" tIns="46800" rIns="90000" bIns="46800">
            <a:normAutofit/>
          </a:bodyPr>
          <a:lstStyle>
            <a:lvl1pPr indent="0" eaLnBrk="1" fontAlgn="auto" latinLnBrk="0" hangingPunct="1">
              <a:buNone/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indent="0" eaLnBrk="1" fontAlgn="auto" latinLnBrk="0" hangingPunct="1">
              <a:buNone/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indent="0" eaLnBrk="1" fontAlgn="auto" latinLnBrk="0" hangingPunct="1">
              <a:buNone/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indent="0" eaLnBrk="1" fontAlgn="auto" latinLnBrk="0" hangingPunct="1">
              <a:buNone/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indent="0" eaLnBrk="1" fontAlgn="auto" latinLnBrk="0" hangingPunct="1">
              <a:buNone/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>
            <p:custDataLst>
              <p:tags r:id="rId2"/>
            </p:custDataLst>
          </p:nvPr>
        </p:nvGrpSpPr>
        <p:grpSpPr>
          <a:xfrm>
            <a:off x="9354035" y="-415023"/>
            <a:ext cx="3104450" cy="7354022"/>
            <a:chOff x="9354035" y="-415023"/>
            <a:chExt cx="3104450" cy="7354022"/>
          </a:xfrm>
        </p:grpSpPr>
        <p:sp>
          <p:nvSpPr>
            <p:cNvPr id="8" name="任意多边形: 形状 7"/>
            <p:cNvSpPr/>
            <p:nvPr userDrawn="1">
              <p:custDataLst>
                <p:tags r:id="rId3"/>
              </p:custDataLst>
            </p:nvPr>
          </p:nvSpPr>
          <p:spPr>
            <a:xfrm rot="1800000">
              <a:off x="10497035" y="-415023"/>
              <a:ext cx="1649698" cy="1115359"/>
            </a:xfrm>
            <a:custGeom>
              <a:avLst/>
              <a:gdLst>
                <a:gd name="connsiteX0" fmla="*/ 0 w 1649698"/>
                <a:gd name="connsiteY0" fmla="*/ 869181 h 1115359"/>
                <a:gd name="connsiteX1" fmla="*/ 1505466 w 1649698"/>
                <a:gd name="connsiteY1" fmla="*/ 0 h 1115359"/>
                <a:gd name="connsiteX2" fmla="*/ 1649698 w 1649698"/>
                <a:gd name="connsiteY2" fmla="*/ 252137 h 1115359"/>
                <a:gd name="connsiteX3" fmla="*/ 1155900 w 1649698"/>
                <a:gd name="connsiteY3" fmla="*/ 1115359 h 1115359"/>
                <a:gd name="connsiteX4" fmla="*/ 140824 w 1649698"/>
                <a:gd name="connsiteY4" fmla="*/ 1115359 h 1115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9698" h="1115359">
                  <a:moveTo>
                    <a:pt x="0" y="869181"/>
                  </a:moveTo>
                  <a:lnTo>
                    <a:pt x="1505466" y="0"/>
                  </a:lnTo>
                  <a:lnTo>
                    <a:pt x="1649698" y="252137"/>
                  </a:lnTo>
                  <a:lnTo>
                    <a:pt x="1155900" y="1115359"/>
                  </a:lnTo>
                  <a:lnTo>
                    <a:pt x="140824" y="1115359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  <a:alpha val="3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9" name="任意多边形: 形状 8"/>
            <p:cNvSpPr/>
            <p:nvPr userDrawn="1">
              <p:custDataLst>
                <p:tags r:id="rId4"/>
              </p:custDataLst>
            </p:nvPr>
          </p:nvSpPr>
          <p:spPr>
            <a:xfrm rot="1800000">
              <a:off x="9354035" y="-415023"/>
              <a:ext cx="1649698" cy="1115359"/>
            </a:xfrm>
            <a:custGeom>
              <a:avLst/>
              <a:gdLst>
                <a:gd name="connsiteX0" fmla="*/ 0 w 1649698"/>
                <a:gd name="connsiteY0" fmla="*/ 869181 h 1115359"/>
                <a:gd name="connsiteX1" fmla="*/ 1505466 w 1649698"/>
                <a:gd name="connsiteY1" fmla="*/ 0 h 1115359"/>
                <a:gd name="connsiteX2" fmla="*/ 1649698 w 1649698"/>
                <a:gd name="connsiteY2" fmla="*/ 252137 h 1115359"/>
                <a:gd name="connsiteX3" fmla="*/ 1155900 w 1649698"/>
                <a:gd name="connsiteY3" fmla="*/ 1115359 h 1115359"/>
                <a:gd name="connsiteX4" fmla="*/ 140824 w 1649698"/>
                <a:gd name="connsiteY4" fmla="*/ 1115359 h 1115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9698" h="1115359">
                  <a:moveTo>
                    <a:pt x="0" y="869181"/>
                  </a:moveTo>
                  <a:lnTo>
                    <a:pt x="1505466" y="0"/>
                  </a:lnTo>
                  <a:lnTo>
                    <a:pt x="1649698" y="252137"/>
                  </a:lnTo>
                  <a:lnTo>
                    <a:pt x="1155900" y="1115359"/>
                  </a:lnTo>
                  <a:lnTo>
                    <a:pt x="140824" y="1115359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  <a:alpha val="3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grpSp>
          <p:nvGrpSpPr>
            <p:cNvPr id="10" name="组合 9"/>
            <p:cNvGrpSpPr/>
            <p:nvPr userDrawn="1">
              <p:custDataLst>
                <p:tags r:id="rId5"/>
              </p:custDataLst>
            </p:nvPr>
          </p:nvGrpSpPr>
          <p:grpSpPr>
            <a:xfrm>
              <a:off x="11141090" y="5939220"/>
              <a:ext cx="1317395" cy="999779"/>
              <a:chOff x="11141090" y="5939220"/>
              <a:chExt cx="1317395" cy="999779"/>
            </a:xfrm>
          </p:grpSpPr>
          <p:sp>
            <p:nvSpPr>
              <p:cNvPr id="11" name="六边形 10"/>
              <p:cNvSpPr/>
              <p:nvPr>
                <p:custDataLst>
                  <p:tags r:id="rId6"/>
                </p:custDataLst>
              </p:nvPr>
            </p:nvSpPr>
            <p:spPr>
              <a:xfrm rot="19800000">
                <a:off x="11141090" y="5939220"/>
                <a:ext cx="800414" cy="690013"/>
              </a:xfrm>
              <a:prstGeom prst="hexagon">
                <a:avLst>
                  <a:gd name="adj" fmla="val 28602"/>
                  <a:gd name="vf" fmla="val 115470"/>
                </a:avLst>
              </a:prstGeom>
              <a:noFill/>
              <a:ln w="28575">
                <a:solidFill>
                  <a:schemeClr val="accent2">
                    <a:lumMod val="25000"/>
                    <a:lumOff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任意多边形: 形状 11"/>
              <p:cNvSpPr/>
              <p:nvPr>
                <p:custDataLst>
                  <p:tags r:id="rId7"/>
                </p:custDataLst>
              </p:nvPr>
            </p:nvSpPr>
            <p:spPr>
              <a:xfrm rot="19800000">
                <a:off x="11426340" y="6123215"/>
                <a:ext cx="1032145" cy="815784"/>
              </a:xfrm>
              <a:custGeom>
                <a:avLst/>
                <a:gdLst>
                  <a:gd name="connsiteX0" fmla="*/ 1024591 w 1032145"/>
                  <a:gd name="connsiteY0" fmla="*/ 0 h 815784"/>
                  <a:gd name="connsiteX1" fmla="*/ 1032145 w 1032145"/>
                  <a:gd name="connsiteY1" fmla="*/ 13205 h 815784"/>
                  <a:gd name="connsiteX2" fmla="*/ 568776 w 1032145"/>
                  <a:gd name="connsiteY2" fmla="*/ 815784 h 815784"/>
                  <a:gd name="connsiteX3" fmla="*/ 0 w 1032145"/>
                  <a:gd name="connsiteY3" fmla="*/ 487401 h 815784"/>
                  <a:gd name="connsiteX4" fmla="*/ 278812 w 1032145"/>
                  <a:gd name="connsiteY4" fmla="*/ 0 h 8157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32145" h="815784">
                    <a:moveTo>
                      <a:pt x="1024591" y="0"/>
                    </a:moveTo>
                    <a:lnTo>
                      <a:pt x="1032145" y="13205"/>
                    </a:lnTo>
                    <a:lnTo>
                      <a:pt x="568776" y="815784"/>
                    </a:lnTo>
                    <a:lnTo>
                      <a:pt x="0" y="487401"/>
                    </a:lnTo>
                    <a:lnTo>
                      <a:pt x="278812" y="0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  <a:alpha val="53000"/>
                </a:schemeClr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1"/>
            </p:custDataLst>
          </p:nvPr>
        </p:nvSpPr>
        <p:spPr>
          <a:xfrm>
            <a:off x="669930" y="952508"/>
            <a:ext cx="10852237" cy="5388907"/>
          </a:xfrm>
        </p:spPr>
        <p:txBody>
          <a:bodyPr lIns="90000" tIns="46800" rIns="90000" bIns="46800"/>
          <a:lstStyle>
            <a:lvl1pPr marL="0" indent="0">
              <a:buNone/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1pPr>
            <a:lvl2pPr marL="457200" indent="0">
              <a:buNone/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2pPr>
            <a:lvl3pPr marL="914400" indent="0">
              <a:buNone/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3pPr>
            <a:lvl4pPr marL="1371600" indent="0">
              <a:buNone/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4pPr>
            <a:lvl5pPr marL="1828800" indent="0">
              <a:buNone/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 userDrawn="1">
            <p:custDataLst>
              <p:tags r:id="rId2"/>
            </p:custDataLst>
          </p:nvPr>
        </p:nvGrpSpPr>
        <p:grpSpPr>
          <a:xfrm>
            <a:off x="-1039748" y="1094426"/>
            <a:ext cx="13904815" cy="6755332"/>
            <a:chOff x="-1039748" y="1094426"/>
            <a:chExt cx="13904815" cy="6755332"/>
          </a:xfrm>
        </p:grpSpPr>
        <p:sp>
          <p:nvSpPr>
            <p:cNvPr id="6" name="任意多边形: 形状 5"/>
            <p:cNvSpPr/>
            <p:nvPr userDrawn="1">
              <p:custDataLst>
                <p:tags r:id="rId3"/>
              </p:custDataLst>
            </p:nvPr>
          </p:nvSpPr>
          <p:spPr>
            <a:xfrm rot="9915377">
              <a:off x="-521084" y="1094426"/>
              <a:ext cx="3210171" cy="3650670"/>
            </a:xfrm>
            <a:custGeom>
              <a:avLst/>
              <a:gdLst>
                <a:gd name="connsiteX0" fmla="*/ 0 w 3210171"/>
                <a:gd name="connsiteY0" fmla="*/ 3650670 h 3650670"/>
                <a:gd name="connsiteX1" fmla="*/ 0 w 3210171"/>
                <a:gd name="connsiteY1" fmla="*/ 0 h 3650670"/>
                <a:gd name="connsiteX2" fmla="*/ 3210171 w 3210171"/>
                <a:gd name="connsiteY2" fmla="*/ 0 h 3650670"/>
                <a:gd name="connsiteX3" fmla="*/ 2249458 w 3210171"/>
                <a:gd name="connsiteY3" fmla="*/ 3650670 h 3650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10171" h="3650670">
                  <a:moveTo>
                    <a:pt x="0" y="3650670"/>
                  </a:moveTo>
                  <a:lnTo>
                    <a:pt x="0" y="0"/>
                  </a:lnTo>
                  <a:lnTo>
                    <a:pt x="3210171" y="0"/>
                  </a:lnTo>
                  <a:lnTo>
                    <a:pt x="2249458" y="3650670"/>
                  </a:lnTo>
                  <a:close/>
                </a:path>
              </a:pathLst>
            </a:custGeom>
            <a:noFill/>
            <a:ln>
              <a:solidFill>
                <a:schemeClr val="accent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7" name="任意多边形: 形状 6"/>
            <p:cNvSpPr/>
            <p:nvPr userDrawn="1">
              <p:custDataLst>
                <p:tags r:id="rId4"/>
              </p:custDataLst>
            </p:nvPr>
          </p:nvSpPr>
          <p:spPr>
            <a:xfrm rot="8836549">
              <a:off x="-1037950" y="1172896"/>
              <a:ext cx="3650670" cy="3650669"/>
            </a:xfrm>
            <a:custGeom>
              <a:avLst/>
              <a:gdLst>
                <a:gd name="connsiteX0" fmla="*/ 0 w 3650670"/>
                <a:gd name="connsiteY0" fmla="*/ 3650669 h 3650669"/>
                <a:gd name="connsiteX1" fmla="*/ 0 w 3650670"/>
                <a:gd name="connsiteY1" fmla="*/ 0 h 3650669"/>
                <a:gd name="connsiteX2" fmla="*/ 3650670 w 3650670"/>
                <a:gd name="connsiteY2" fmla="*/ 0 h 3650669"/>
                <a:gd name="connsiteX3" fmla="*/ 3650670 w 3650670"/>
                <a:gd name="connsiteY3" fmla="*/ 448068 h 3650669"/>
                <a:gd name="connsiteX4" fmla="*/ 1592728 w 3650670"/>
                <a:gd name="connsiteY4" fmla="*/ 3650669 h 3650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0670" h="3650669">
                  <a:moveTo>
                    <a:pt x="0" y="3650669"/>
                  </a:moveTo>
                  <a:lnTo>
                    <a:pt x="0" y="0"/>
                  </a:lnTo>
                  <a:lnTo>
                    <a:pt x="3650670" y="0"/>
                  </a:lnTo>
                  <a:lnTo>
                    <a:pt x="3650670" y="448068"/>
                  </a:lnTo>
                  <a:lnTo>
                    <a:pt x="1592728" y="3650669"/>
                  </a:lnTo>
                  <a:close/>
                </a:path>
              </a:pathLst>
            </a:custGeom>
            <a:noFill/>
            <a:ln>
              <a:solidFill>
                <a:schemeClr val="accent3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8" name="任意多边形: 形状 7"/>
            <p:cNvSpPr/>
            <p:nvPr userDrawn="1">
              <p:custDataLst>
                <p:tags r:id="rId5"/>
              </p:custDataLst>
            </p:nvPr>
          </p:nvSpPr>
          <p:spPr>
            <a:xfrm rot="7313351">
              <a:off x="-1039748" y="1178459"/>
              <a:ext cx="3650670" cy="3650669"/>
            </a:xfrm>
            <a:custGeom>
              <a:avLst/>
              <a:gdLst>
                <a:gd name="connsiteX0" fmla="*/ 0 w 3650670"/>
                <a:gd name="connsiteY0" fmla="*/ 3650669 h 3650669"/>
                <a:gd name="connsiteX1" fmla="*/ 0 w 3650670"/>
                <a:gd name="connsiteY1" fmla="*/ 0 h 3650669"/>
                <a:gd name="connsiteX2" fmla="*/ 3650670 w 3650670"/>
                <a:gd name="connsiteY2" fmla="*/ 0 h 3650669"/>
                <a:gd name="connsiteX3" fmla="*/ 3650670 w 3650670"/>
                <a:gd name="connsiteY3" fmla="*/ 1619223 h 3650669"/>
                <a:gd name="connsiteX4" fmla="*/ 385642 w 3650670"/>
                <a:gd name="connsiteY4" fmla="*/ 3650669 h 3650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0670" h="3650669">
                  <a:moveTo>
                    <a:pt x="0" y="3650669"/>
                  </a:moveTo>
                  <a:lnTo>
                    <a:pt x="0" y="0"/>
                  </a:lnTo>
                  <a:lnTo>
                    <a:pt x="3650670" y="0"/>
                  </a:lnTo>
                  <a:lnTo>
                    <a:pt x="3650670" y="1619223"/>
                  </a:lnTo>
                  <a:lnTo>
                    <a:pt x="385642" y="3650669"/>
                  </a:lnTo>
                  <a:close/>
                </a:path>
              </a:pathLst>
            </a:custGeom>
            <a:noFill/>
            <a:ln>
              <a:solidFill>
                <a:schemeClr val="accent5">
                  <a:lumMod val="25000"/>
                  <a:lumOff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9" name="六边形 8"/>
            <p:cNvSpPr/>
            <p:nvPr userDrawn="1">
              <p:custDataLst>
                <p:tags r:id="rId6"/>
              </p:custDataLst>
            </p:nvPr>
          </p:nvSpPr>
          <p:spPr>
            <a:xfrm rot="19702030">
              <a:off x="115168" y="1918308"/>
              <a:ext cx="3504802" cy="3021381"/>
            </a:xfrm>
            <a:prstGeom prst="hexagon">
              <a:avLst/>
            </a:prstGeom>
            <a:solidFill>
              <a:schemeClr val="accent2">
                <a:lumMod val="50000"/>
                <a:lumOff val="50000"/>
                <a:alpha val="2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任意多边形: 形状 9"/>
            <p:cNvSpPr/>
            <p:nvPr userDrawn="1">
              <p:custDataLst>
                <p:tags r:id="rId7"/>
              </p:custDataLst>
            </p:nvPr>
          </p:nvSpPr>
          <p:spPr>
            <a:xfrm rot="9915377">
              <a:off x="9422104" y="4647885"/>
              <a:ext cx="3128105" cy="2473084"/>
            </a:xfrm>
            <a:custGeom>
              <a:avLst/>
              <a:gdLst>
                <a:gd name="connsiteX0" fmla="*/ 0 w 3128105"/>
                <a:gd name="connsiteY0" fmla="*/ 2473084 h 2473084"/>
                <a:gd name="connsiteX1" fmla="*/ 650818 w 3128105"/>
                <a:gd name="connsiteY1" fmla="*/ 0 h 2473084"/>
                <a:gd name="connsiteX2" fmla="*/ 3128105 w 3128105"/>
                <a:gd name="connsiteY2" fmla="*/ 651925 h 2473084"/>
                <a:gd name="connsiteX3" fmla="*/ 3128104 w 3128105"/>
                <a:gd name="connsiteY3" fmla="*/ 2473084 h 2473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28105" h="2473084">
                  <a:moveTo>
                    <a:pt x="0" y="2473084"/>
                  </a:moveTo>
                  <a:lnTo>
                    <a:pt x="650818" y="0"/>
                  </a:lnTo>
                  <a:lnTo>
                    <a:pt x="3128105" y="651925"/>
                  </a:lnTo>
                  <a:lnTo>
                    <a:pt x="3128104" y="2473084"/>
                  </a:lnTo>
                  <a:close/>
                </a:path>
              </a:pathLst>
            </a:custGeom>
            <a:noFill/>
            <a:ln>
              <a:solidFill>
                <a:schemeClr val="accent2">
                  <a:lumMod val="50000"/>
                  <a:lumOff val="50000"/>
                  <a:alpha val="37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11" name="任意多边形: 形状 10"/>
            <p:cNvSpPr/>
            <p:nvPr userDrawn="1">
              <p:custDataLst>
                <p:tags r:id="rId8"/>
              </p:custDataLst>
            </p:nvPr>
          </p:nvSpPr>
          <p:spPr>
            <a:xfrm rot="8836549">
              <a:off x="9214397" y="4662321"/>
              <a:ext cx="3650670" cy="2669046"/>
            </a:xfrm>
            <a:custGeom>
              <a:avLst/>
              <a:gdLst>
                <a:gd name="connsiteX0" fmla="*/ 0 w 3650670"/>
                <a:gd name="connsiteY0" fmla="*/ 2669046 h 2669046"/>
                <a:gd name="connsiteX1" fmla="*/ 0 w 3650670"/>
                <a:gd name="connsiteY1" fmla="*/ 2058425 h 2669046"/>
                <a:gd name="connsiteX2" fmla="*/ 1322713 w 3650670"/>
                <a:gd name="connsiteY2" fmla="*/ 0 h 2669046"/>
                <a:gd name="connsiteX3" fmla="*/ 3650670 w 3650670"/>
                <a:gd name="connsiteY3" fmla="*/ 1495910 h 2669046"/>
                <a:gd name="connsiteX4" fmla="*/ 3650670 w 3650670"/>
                <a:gd name="connsiteY4" fmla="*/ 2669046 h 2669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0670" h="2669046">
                  <a:moveTo>
                    <a:pt x="0" y="2669046"/>
                  </a:moveTo>
                  <a:lnTo>
                    <a:pt x="0" y="2058425"/>
                  </a:lnTo>
                  <a:lnTo>
                    <a:pt x="1322713" y="0"/>
                  </a:lnTo>
                  <a:lnTo>
                    <a:pt x="3650670" y="1495910"/>
                  </a:lnTo>
                  <a:lnTo>
                    <a:pt x="3650670" y="2669046"/>
                  </a:lnTo>
                  <a:close/>
                </a:path>
              </a:pathLst>
            </a:custGeom>
            <a:noFill/>
            <a:ln>
              <a:solidFill>
                <a:schemeClr val="accent5">
                  <a:lumMod val="50000"/>
                  <a:lumOff val="50000"/>
                  <a:alpha val="37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12" name="任意多边形: 形状 11"/>
            <p:cNvSpPr/>
            <p:nvPr userDrawn="1">
              <p:custDataLst>
                <p:tags r:id="rId9"/>
              </p:custDataLst>
            </p:nvPr>
          </p:nvSpPr>
          <p:spPr>
            <a:xfrm rot="7313351">
              <a:off x="9255217" y="4713718"/>
              <a:ext cx="3470433" cy="2801647"/>
            </a:xfrm>
            <a:custGeom>
              <a:avLst/>
              <a:gdLst>
                <a:gd name="connsiteX0" fmla="*/ 0 w 3470433"/>
                <a:gd name="connsiteY0" fmla="*/ 2801647 h 2801647"/>
                <a:gd name="connsiteX1" fmla="*/ 0 w 3470433"/>
                <a:gd name="connsiteY1" fmla="*/ 1074694 h 2801647"/>
                <a:gd name="connsiteX2" fmla="*/ 1727295 w 3470433"/>
                <a:gd name="connsiteY2" fmla="*/ 0 h 2801647"/>
                <a:gd name="connsiteX3" fmla="*/ 3470433 w 3470433"/>
                <a:gd name="connsiteY3" fmla="*/ 2801647 h 2801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70433" h="2801647">
                  <a:moveTo>
                    <a:pt x="0" y="2801647"/>
                  </a:moveTo>
                  <a:lnTo>
                    <a:pt x="0" y="1074694"/>
                  </a:lnTo>
                  <a:lnTo>
                    <a:pt x="1727295" y="0"/>
                  </a:lnTo>
                  <a:lnTo>
                    <a:pt x="3470433" y="2801647"/>
                  </a:lnTo>
                  <a:close/>
                </a:path>
              </a:pathLst>
            </a:custGeom>
            <a:noFill/>
            <a:ln>
              <a:solidFill>
                <a:schemeClr val="accent3">
                  <a:lumMod val="50000"/>
                  <a:lumOff val="50000"/>
                  <a:alpha val="37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13" name="任意多边形: 形状 12"/>
            <p:cNvSpPr/>
            <p:nvPr userDrawn="1">
              <p:custDataLst>
                <p:tags r:id="rId10"/>
              </p:custDataLst>
            </p:nvPr>
          </p:nvSpPr>
          <p:spPr>
            <a:xfrm rot="19702030">
              <a:off x="8729092" y="5065936"/>
              <a:ext cx="3204784" cy="2561222"/>
            </a:xfrm>
            <a:custGeom>
              <a:avLst/>
              <a:gdLst>
                <a:gd name="connsiteX0" fmla="*/ 2449439 w 3204784"/>
                <a:gd name="connsiteY0" fmla="*/ 0 h 2561222"/>
                <a:gd name="connsiteX1" fmla="*/ 3204784 w 3204784"/>
                <a:gd name="connsiteY1" fmla="*/ 1510690 h 2561222"/>
                <a:gd name="connsiteX2" fmla="*/ 2679518 w 3204784"/>
                <a:gd name="connsiteY2" fmla="*/ 2561222 h 2561222"/>
                <a:gd name="connsiteX3" fmla="*/ 0 w 3204784"/>
                <a:gd name="connsiteY3" fmla="*/ 910655 h 2561222"/>
                <a:gd name="connsiteX4" fmla="*/ 455327 w 3204784"/>
                <a:gd name="connsiteY4" fmla="*/ 0 h 2561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04784" h="2561222">
                  <a:moveTo>
                    <a:pt x="2449439" y="0"/>
                  </a:moveTo>
                  <a:lnTo>
                    <a:pt x="3204784" y="1510690"/>
                  </a:lnTo>
                  <a:lnTo>
                    <a:pt x="2679518" y="2561222"/>
                  </a:lnTo>
                  <a:lnTo>
                    <a:pt x="0" y="910655"/>
                  </a:lnTo>
                  <a:lnTo>
                    <a:pt x="455327" y="0"/>
                  </a:lnTo>
                  <a:close/>
                </a:path>
              </a:pathLst>
            </a:custGeom>
            <a:solidFill>
              <a:schemeClr val="accent2">
                <a:lumMod val="50000"/>
                <a:lumOff val="50000"/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4"/>
            </p:custDataLst>
          </p:nvPr>
        </p:nvSpPr>
        <p:spPr>
          <a:xfrm>
            <a:off x="3616763" y="2213264"/>
            <a:ext cx="5552985" cy="1787678"/>
          </a:xfrm>
        </p:spPr>
        <p:txBody>
          <a:bodyPr vert="horz" lIns="90000" tIns="46800" rIns="90000" bIns="46800" rtlCol="0" anchor="b" anchorCtr="1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9600" b="1" i="0" u="none" strike="noStrike" kern="1200" cap="none" spc="600" normalizeH="0" baseline="0" noProof="1" dirty="0">
                <a:solidFill>
                  <a:schemeClr val="accent1"/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编辑标题</a:t>
            </a:r>
            <a:endParaRPr dirty="0">
              <a:sym typeface="+mn-ea"/>
            </a:endParaRPr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3" hasCustomPrompt="1"/>
            <p:custDataLst>
              <p:tags r:id="rId15"/>
            </p:custDataLst>
          </p:nvPr>
        </p:nvSpPr>
        <p:spPr>
          <a:xfrm>
            <a:off x="3616763" y="4068975"/>
            <a:ext cx="5552985" cy="569912"/>
          </a:xfrm>
        </p:spPr>
        <p:txBody>
          <a:bodyPr lIns="90000" tIns="46800" rIns="90000" bIns="46800" anchor="t" anchorCtr="1">
            <a:normAutofit/>
          </a:bodyPr>
          <a:lstStyle>
            <a:lvl1pPr marL="0" indent="0" algn="ctr">
              <a:buNone/>
              <a:defRPr sz="1800" spc="200" baseline="0"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单击此处编辑副标题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 userDrawn="1">
            <p:custDataLst>
              <p:tags r:id="rId2"/>
            </p:custDataLst>
          </p:nvPr>
        </p:nvGrpSpPr>
        <p:grpSpPr>
          <a:xfrm rot="0">
            <a:off x="11141075" y="5939155"/>
            <a:ext cx="1317625" cy="999490"/>
            <a:chOff x="11141090" y="5939220"/>
            <a:chExt cx="1317395" cy="999779"/>
          </a:xfrm>
        </p:grpSpPr>
        <p:sp>
          <p:nvSpPr>
            <p:cNvPr id="9" name="六边形 8"/>
            <p:cNvSpPr/>
            <p:nvPr>
              <p:custDataLst>
                <p:tags r:id="rId3"/>
              </p:custDataLst>
            </p:nvPr>
          </p:nvSpPr>
          <p:spPr>
            <a:xfrm rot="19800000">
              <a:off x="11141090" y="5939220"/>
              <a:ext cx="800414" cy="690013"/>
            </a:xfrm>
            <a:prstGeom prst="hexagon">
              <a:avLst>
                <a:gd name="adj" fmla="val 28602"/>
                <a:gd name="vf" fmla="val 115470"/>
              </a:avLst>
            </a:prstGeom>
            <a:noFill/>
            <a:ln w="28575">
              <a:solidFill>
                <a:schemeClr val="accent2">
                  <a:lumMod val="25000"/>
                  <a:lumOff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任意多边形: 形状 18"/>
            <p:cNvSpPr/>
            <p:nvPr>
              <p:custDataLst>
                <p:tags r:id="rId4"/>
              </p:custDataLst>
            </p:nvPr>
          </p:nvSpPr>
          <p:spPr>
            <a:xfrm rot="19800000">
              <a:off x="11426340" y="6123215"/>
              <a:ext cx="1032145" cy="815784"/>
            </a:xfrm>
            <a:custGeom>
              <a:avLst/>
              <a:gdLst>
                <a:gd name="connsiteX0" fmla="*/ 1024591 w 1032145"/>
                <a:gd name="connsiteY0" fmla="*/ 0 h 815784"/>
                <a:gd name="connsiteX1" fmla="*/ 1032145 w 1032145"/>
                <a:gd name="connsiteY1" fmla="*/ 13205 h 815784"/>
                <a:gd name="connsiteX2" fmla="*/ 568776 w 1032145"/>
                <a:gd name="connsiteY2" fmla="*/ 815784 h 815784"/>
                <a:gd name="connsiteX3" fmla="*/ 0 w 1032145"/>
                <a:gd name="connsiteY3" fmla="*/ 487401 h 815784"/>
                <a:gd name="connsiteX4" fmla="*/ 278812 w 1032145"/>
                <a:gd name="connsiteY4" fmla="*/ 0 h 815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2145" h="815784">
                  <a:moveTo>
                    <a:pt x="1024591" y="0"/>
                  </a:moveTo>
                  <a:lnTo>
                    <a:pt x="1032145" y="13205"/>
                  </a:lnTo>
                  <a:lnTo>
                    <a:pt x="568776" y="815784"/>
                  </a:lnTo>
                  <a:lnTo>
                    <a:pt x="0" y="487401"/>
                  </a:lnTo>
                  <a:lnTo>
                    <a:pt x="278812" y="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  <a:alpha val="53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13" name="任意多边形: 形状 12"/>
          <p:cNvSpPr/>
          <p:nvPr userDrawn="1">
            <p:custDataLst>
              <p:tags r:id="rId5"/>
            </p:custDataLst>
          </p:nvPr>
        </p:nvSpPr>
        <p:spPr>
          <a:xfrm>
            <a:off x="158115" y="0"/>
            <a:ext cx="1064895" cy="499110"/>
          </a:xfrm>
          <a:custGeom>
            <a:avLst/>
            <a:gdLst>
              <a:gd name="connsiteX0" fmla="*/ 22981 w 1064771"/>
              <a:gd name="connsiteY0" fmla="*/ 0 h 499126"/>
              <a:gd name="connsiteX1" fmla="*/ 1041790 w 1064771"/>
              <a:gd name="connsiteY1" fmla="*/ 0 h 499126"/>
              <a:gd name="connsiteX2" fmla="*/ 1064771 w 1064771"/>
              <a:gd name="connsiteY2" fmla="*/ 40173 h 499126"/>
              <a:gd name="connsiteX3" fmla="*/ 802231 w 1064771"/>
              <a:gd name="connsiteY3" fmla="*/ 499126 h 499126"/>
              <a:gd name="connsiteX4" fmla="*/ 262540 w 1064771"/>
              <a:gd name="connsiteY4" fmla="*/ 499126 h 499126"/>
              <a:gd name="connsiteX5" fmla="*/ 0 w 1064771"/>
              <a:gd name="connsiteY5" fmla="*/ 40173 h 499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4771" h="499126">
                <a:moveTo>
                  <a:pt x="22981" y="0"/>
                </a:moveTo>
                <a:lnTo>
                  <a:pt x="1041790" y="0"/>
                </a:lnTo>
                <a:lnTo>
                  <a:pt x="1064771" y="40173"/>
                </a:lnTo>
                <a:lnTo>
                  <a:pt x="802231" y="499126"/>
                </a:lnTo>
                <a:lnTo>
                  <a:pt x="262540" y="499126"/>
                </a:lnTo>
                <a:lnTo>
                  <a:pt x="0" y="40173"/>
                </a:lnTo>
                <a:close/>
              </a:path>
            </a:pathLst>
          </a:custGeom>
          <a:noFill/>
          <a:ln w="28575">
            <a:solidFill>
              <a:schemeClr val="accent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6" name="标题 5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/>
        <p:txBody>
          <a:bodyPr lIns="90000" tIns="46800" rIns="90000" bIns="46800"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>
            <p:custDataLst>
              <p:tags r:id="rId2"/>
            </p:custDataLst>
          </p:nvPr>
        </p:nvSpPr>
        <p:spPr>
          <a:xfrm>
            <a:off x="292800" y="304200"/>
            <a:ext cx="11606400" cy="6249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baseline="0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grpSp>
        <p:nvGrpSpPr>
          <p:cNvPr id="6" name="组合 5"/>
          <p:cNvGrpSpPr/>
          <p:nvPr userDrawn="1">
            <p:custDataLst>
              <p:tags r:id="rId3"/>
            </p:custDataLst>
          </p:nvPr>
        </p:nvGrpSpPr>
        <p:grpSpPr>
          <a:xfrm>
            <a:off x="9281709" y="5834101"/>
            <a:ext cx="2964713" cy="1416063"/>
            <a:chOff x="9281709" y="5834101"/>
            <a:chExt cx="2964713" cy="1416063"/>
          </a:xfrm>
        </p:grpSpPr>
        <p:sp>
          <p:nvSpPr>
            <p:cNvPr id="19" name="任意多边形: 形状 18"/>
            <p:cNvSpPr/>
            <p:nvPr>
              <p:custDataLst>
                <p:tags r:id="rId4"/>
              </p:custDataLst>
            </p:nvPr>
          </p:nvSpPr>
          <p:spPr>
            <a:xfrm rot="1800000">
              <a:off x="10424709" y="5834101"/>
              <a:ext cx="1821713" cy="1416063"/>
            </a:xfrm>
            <a:custGeom>
              <a:avLst/>
              <a:gdLst>
                <a:gd name="connsiteX0" fmla="*/ 493798 w 1821713"/>
                <a:gd name="connsiteY0" fmla="*/ 0 h 1416063"/>
                <a:gd name="connsiteX1" fmla="*/ 1508874 w 1821713"/>
                <a:gd name="connsiteY1" fmla="*/ 0 h 1416063"/>
                <a:gd name="connsiteX2" fmla="*/ 1821713 w 1821713"/>
                <a:gd name="connsiteY2" fmla="*/ 546882 h 1416063"/>
                <a:gd name="connsiteX3" fmla="*/ 316247 w 1821713"/>
                <a:gd name="connsiteY3" fmla="*/ 1416063 h 1416063"/>
                <a:gd name="connsiteX4" fmla="*/ 0 w 1821713"/>
                <a:gd name="connsiteY4" fmla="*/ 863222 h 1416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21713" h="1416063">
                  <a:moveTo>
                    <a:pt x="493798" y="0"/>
                  </a:moveTo>
                  <a:lnTo>
                    <a:pt x="1508874" y="0"/>
                  </a:lnTo>
                  <a:lnTo>
                    <a:pt x="1821713" y="546882"/>
                  </a:lnTo>
                  <a:lnTo>
                    <a:pt x="316247" y="1416063"/>
                  </a:lnTo>
                  <a:lnTo>
                    <a:pt x="0" y="863222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  <a:alpha val="3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6" name="任意多边形: 形状 15"/>
            <p:cNvSpPr/>
            <p:nvPr>
              <p:custDataLst>
                <p:tags r:id="rId5"/>
              </p:custDataLst>
            </p:nvPr>
          </p:nvSpPr>
          <p:spPr>
            <a:xfrm rot="1800000">
              <a:off x="9281709" y="5834101"/>
              <a:ext cx="1821713" cy="1416063"/>
            </a:xfrm>
            <a:custGeom>
              <a:avLst/>
              <a:gdLst>
                <a:gd name="connsiteX0" fmla="*/ 493798 w 1821713"/>
                <a:gd name="connsiteY0" fmla="*/ 0 h 1416063"/>
                <a:gd name="connsiteX1" fmla="*/ 1508874 w 1821713"/>
                <a:gd name="connsiteY1" fmla="*/ 0 h 1416063"/>
                <a:gd name="connsiteX2" fmla="*/ 1821713 w 1821713"/>
                <a:gd name="connsiteY2" fmla="*/ 546882 h 1416063"/>
                <a:gd name="connsiteX3" fmla="*/ 316248 w 1821713"/>
                <a:gd name="connsiteY3" fmla="*/ 1416063 h 1416063"/>
                <a:gd name="connsiteX4" fmla="*/ 0 w 1821713"/>
                <a:gd name="connsiteY4" fmla="*/ 863222 h 1416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21713" h="1416063">
                  <a:moveTo>
                    <a:pt x="493798" y="0"/>
                  </a:moveTo>
                  <a:lnTo>
                    <a:pt x="1508874" y="0"/>
                  </a:lnTo>
                  <a:lnTo>
                    <a:pt x="1821713" y="546882"/>
                  </a:lnTo>
                  <a:lnTo>
                    <a:pt x="316248" y="1416063"/>
                  </a:lnTo>
                  <a:lnTo>
                    <a:pt x="0" y="863222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  <a:alpha val="3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6"/>
            </p:custDataLst>
          </p:nvPr>
        </p:nvSpPr>
        <p:spPr>
          <a:xfrm>
            <a:off x="1281600" y="1249200"/>
            <a:ext cx="9626400" cy="723600"/>
          </a:xfrm>
        </p:spPr>
        <p:txBody>
          <a:bodyPr lIns="90000" tIns="46800" rIns="90000" bIns="46800" anchor="ctr">
            <a:normAutofit/>
          </a:bodyPr>
          <a:lstStyle>
            <a:lvl1pPr marL="0" indent="0">
              <a:buFont typeface="Arial" panose="020B0604020202020204" pitchFamily="34" charset="0"/>
              <a:buNone/>
              <a:defRPr sz="3200" b="1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 userDrawn="1">
            <p:ph sz="quarter" idx="13" hasCustomPrompt="1"/>
            <p:custDataLst>
              <p:tags r:id="rId7"/>
            </p:custDataLst>
          </p:nvPr>
        </p:nvSpPr>
        <p:spPr>
          <a:xfrm>
            <a:off x="1281113" y="2163600"/>
            <a:ext cx="9626600" cy="34452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8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10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4823460" cy="685863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dirty="0">
              <a:sym typeface="+mn-ea"/>
            </a:endParaRPr>
          </a:p>
        </p:txBody>
      </p:sp>
      <p:grpSp>
        <p:nvGrpSpPr>
          <p:cNvPr id="6" name="组合 5"/>
          <p:cNvGrpSpPr/>
          <p:nvPr userDrawn="1">
            <p:custDataLst>
              <p:tags r:id="rId3"/>
            </p:custDataLst>
          </p:nvPr>
        </p:nvGrpSpPr>
        <p:grpSpPr>
          <a:xfrm>
            <a:off x="-1" y="5582399"/>
            <a:ext cx="1472754" cy="1275602"/>
            <a:chOff x="-1" y="5582399"/>
            <a:chExt cx="1472754" cy="1275602"/>
          </a:xfrm>
        </p:grpSpPr>
        <p:sp>
          <p:nvSpPr>
            <p:cNvPr id="11" name="六边形 10"/>
            <p:cNvSpPr/>
            <p:nvPr userDrawn="1">
              <p:custDataLst>
                <p:tags r:id="rId4"/>
              </p:custDataLst>
            </p:nvPr>
          </p:nvSpPr>
          <p:spPr>
            <a:xfrm rot="5400000">
              <a:off x="487222" y="5655401"/>
              <a:ext cx="1058533" cy="912529"/>
            </a:xfrm>
            <a:prstGeom prst="hexagon">
              <a:avLst>
                <a:gd name="adj" fmla="val 28602"/>
                <a:gd name="vf" fmla="val 115470"/>
              </a:avLst>
            </a:prstGeom>
            <a:noFill/>
            <a:ln w="28575">
              <a:solidFill>
                <a:schemeClr val="bg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任意多边形: 形状 15"/>
            <p:cNvSpPr/>
            <p:nvPr userDrawn="1">
              <p:custDataLst>
                <p:tags r:id="rId5"/>
              </p:custDataLst>
            </p:nvPr>
          </p:nvSpPr>
          <p:spPr>
            <a:xfrm rot="5400000">
              <a:off x="-77295" y="5764217"/>
              <a:ext cx="1171078" cy="1016489"/>
            </a:xfrm>
            <a:custGeom>
              <a:avLst/>
              <a:gdLst>
                <a:gd name="connsiteX0" fmla="*/ 0 w 1171078"/>
                <a:gd name="connsiteY0" fmla="*/ 727700 h 1016489"/>
                <a:gd name="connsiteX1" fmla="*/ 416274 w 1171078"/>
                <a:gd name="connsiteY1" fmla="*/ 0 h 1016489"/>
                <a:gd name="connsiteX2" fmla="*/ 1171078 w 1171078"/>
                <a:gd name="connsiteY2" fmla="*/ 0 h 1016489"/>
                <a:gd name="connsiteX3" fmla="*/ 1171078 w 1171078"/>
                <a:gd name="connsiteY3" fmla="*/ 1016489 h 1016489"/>
                <a:gd name="connsiteX4" fmla="*/ 165199 w 1171078"/>
                <a:gd name="connsiteY4" fmla="*/ 1016489 h 1016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1078" h="1016489">
                  <a:moveTo>
                    <a:pt x="0" y="727700"/>
                  </a:moveTo>
                  <a:lnTo>
                    <a:pt x="416274" y="0"/>
                  </a:lnTo>
                  <a:lnTo>
                    <a:pt x="1171078" y="0"/>
                  </a:lnTo>
                  <a:lnTo>
                    <a:pt x="1171078" y="1016489"/>
                  </a:lnTo>
                  <a:lnTo>
                    <a:pt x="165199" y="1016489"/>
                  </a:lnTo>
                  <a:close/>
                </a:path>
              </a:pathLst>
            </a:custGeom>
            <a:solidFill>
              <a:schemeClr val="bg1">
                <a:alpha val="33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6"/>
            </p:custDataLst>
          </p:nvPr>
        </p:nvSpPr>
        <p:spPr>
          <a:xfrm>
            <a:off x="583200" y="770400"/>
            <a:ext cx="3960000" cy="882000"/>
          </a:xfrm>
        </p:spPr>
        <p:txBody>
          <a:bodyPr lIns="90000" tIns="46800" rIns="90000" bIns="46800" anchor="ctr">
            <a:normAutofit/>
          </a:bodyPr>
          <a:lstStyle>
            <a:lvl1pPr marL="0" indent="0">
              <a:buFont typeface="Arial" panose="020B0604020202020204" pitchFamily="34" charset="0"/>
              <a:buNone/>
              <a:defRPr sz="3200" b="1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 userDrawn="1">
            <p:ph type="body" sz="quarter" idx="13"/>
            <p:custDataLst>
              <p:tags r:id="rId10"/>
            </p:custDataLst>
          </p:nvPr>
        </p:nvSpPr>
        <p:spPr>
          <a:xfrm>
            <a:off x="586800" y="1764000"/>
            <a:ext cx="3956400" cy="4093200"/>
          </a:xfrm>
        </p:spPr>
        <p:txBody>
          <a:bodyPr lIns="90000" tIns="46800" rIns="90000" bIns="46800">
            <a:normAutofit/>
          </a:bodyPr>
          <a:lstStyle>
            <a:lvl1pPr marL="0" indent="0">
              <a:lnSpc>
                <a:spcPct val="130000"/>
              </a:lnSpc>
              <a:spcAft>
                <a:spcPts val="1000"/>
              </a:spcAft>
              <a:buNone/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>
              <a:lnSpc>
                <a:spcPct val="130000"/>
              </a:lnSpc>
              <a:spcAft>
                <a:spcPts val="1000"/>
              </a:spcAft>
              <a:buNone/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914400" indent="0">
              <a:lnSpc>
                <a:spcPct val="130000"/>
              </a:lnSpc>
              <a:spcAft>
                <a:spcPts val="1000"/>
              </a:spcAft>
              <a:buNone/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371600" indent="0">
              <a:lnSpc>
                <a:spcPct val="130000"/>
              </a:lnSpc>
              <a:spcAft>
                <a:spcPts val="1000"/>
              </a:spcAft>
              <a:buNone/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1828800" indent="0">
              <a:lnSpc>
                <a:spcPct val="130000"/>
              </a:lnSpc>
              <a:spcAft>
                <a:spcPts val="1000"/>
              </a:spcAft>
              <a:buNone/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 userDrawn="1">
            <p:ph sz="quarter" idx="14"/>
            <p:custDataLst>
              <p:tags r:id="rId11"/>
            </p:custDataLst>
          </p:nvPr>
        </p:nvSpPr>
        <p:spPr>
          <a:xfrm>
            <a:off x="5101200" y="769938"/>
            <a:ext cx="6480000" cy="5087937"/>
          </a:xfrm>
        </p:spPr>
        <p:txBody>
          <a:bodyPr lIns="90000" tIns="46800" rIns="90000" bIns="46800">
            <a:normAutofit/>
          </a:bodyPr>
          <a:lstStyle>
            <a:lvl1pPr marL="0" indent="0">
              <a:lnSpc>
                <a:spcPct val="130000"/>
              </a:lnSpc>
              <a:spcAft>
                <a:spcPts val="1000"/>
              </a:spcAft>
              <a:buNone/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>
              <a:lnSpc>
                <a:spcPct val="130000"/>
              </a:lnSpc>
              <a:spcAft>
                <a:spcPts val="1000"/>
              </a:spcAft>
              <a:buNone/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914400" indent="0">
              <a:lnSpc>
                <a:spcPct val="130000"/>
              </a:lnSpc>
              <a:spcAft>
                <a:spcPts val="1000"/>
              </a:spcAft>
              <a:buNone/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371600" indent="0">
              <a:lnSpc>
                <a:spcPct val="130000"/>
              </a:lnSpc>
              <a:spcAft>
                <a:spcPts val="1000"/>
              </a:spcAft>
              <a:buNone/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1828800" indent="0">
              <a:lnSpc>
                <a:spcPct val="130000"/>
              </a:lnSpc>
              <a:spcAft>
                <a:spcPts val="1000"/>
              </a:spcAft>
              <a:buNone/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>
                <a:sym typeface="+mn-ea"/>
              </a:rPr>
              <a:t>第</a:t>
            </a:r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>
                <a:sym typeface="+mn-ea"/>
              </a:rPr>
              <a:t>第</a:t>
            </a:r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>
                <a:sym typeface="+mn-ea"/>
              </a:rPr>
              <a:t>第</a:t>
            </a:r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>
                <a:sym typeface="+mn-ea"/>
              </a:rPr>
              <a:t>第</a:t>
            </a:r>
            <a:r>
              <a:rPr lang="zh-CN" altLang="en-US"/>
              <a:t>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2664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grpSp>
        <p:nvGrpSpPr>
          <p:cNvPr id="6" name="组合 5"/>
          <p:cNvGrpSpPr/>
          <p:nvPr userDrawn="1">
            <p:custDataLst>
              <p:tags r:id="rId6"/>
            </p:custDataLst>
          </p:nvPr>
        </p:nvGrpSpPr>
        <p:grpSpPr>
          <a:xfrm>
            <a:off x="9354035" y="-415023"/>
            <a:ext cx="2792698" cy="1115359"/>
            <a:chOff x="9354035" y="-415023"/>
            <a:chExt cx="2792698" cy="1115359"/>
          </a:xfrm>
        </p:grpSpPr>
        <p:sp>
          <p:nvSpPr>
            <p:cNvPr id="16" name="任意多边形: 形状 15"/>
            <p:cNvSpPr/>
            <p:nvPr userDrawn="1">
              <p:custDataLst>
                <p:tags r:id="rId7"/>
              </p:custDataLst>
            </p:nvPr>
          </p:nvSpPr>
          <p:spPr>
            <a:xfrm rot="1800000">
              <a:off x="10497035" y="-415023"/>
              <a:ext cx="1649698" cy="1115359"/>
            </a:xfrm>
            <a:custGeom>
              <a:avLst/>
              <a:gdLst>
                <a:gd name="connsiteX0" fmla="*/ 0 w 1649698"/>
                <a:gd name="connsiteY0" fmla="*/ 869181 h 1115359"/>
                <a:gd name="connsiteX1" fmla="*/ 1505466 w 1649698"/>
                <a:gd name="connsiteY1" fmla="*/ 0 h 1115359"/>
                <a:gd name="connsiteX2" fmla="*/ 1649698 w 1649698"/>
                <a:gd name="connsiteY2" fmla="*/ 252137 h 1115359"/>
                <a:gd name="connsiteX3" fmla="*/ 1155900 w 1649698"/>
                <a:gd name="connsiteY3" fmla="*/ 1115359 h 1115359"/>
                <a:gd name="connsiteX4" fmla="*/ 140824 w 1649698"/>
                <a:gd name="connsiteY4" fmla="*/ 1115359 h 1115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9698" h="1115359">
                  <a:moveTo>
                    <a:pt x="0" y="869181"/>
                  </a:moveTo>
                  <a:lnTo>
                    <a:pt x="1505466" y="0"/>
                  </a:lnTo>
                  <a:lnTo>
                    <a:pt x="1649698" y="252137"/>
                  </a:lnTo>
                  <a:lnTo>
                    <a:pt x="1155900" y="1115359"/>
                  </a:lnTo>
                  <a:lnTo>
                    <a:pt x="140824" y="1115359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  <a:alpha val="3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8" name="任意多边形: 形状 17"/>
            <p:cNvSpPr/>
            <p:nvPr userDrawn="1">
              <p:custDataLst>
                <p:tags r:id="rId8"/>
              </p:custDataLst>
            </p:nvPr>
          </p:nvSpPr>
          <p:spPr>
            <a:xfrm rot="1800000">
              <a:off x="9354035" y="-415023"/>
              <a:ext cx="1649698" cy="1115359"/>
            </a:xfrm>
            <a:custGeom>
              <a:avLst/>
              <a:gdLst>
                <a:gd name="connsiteX0" fmla="*/ 0 w 1649698"/>
                <a:gd name="connsiteY0" fmla="*/ 869181 h 1115359"/>
                <a:gd name="connsiteX1" fmla="*/ 1505466 w 1649698"/>
                <a:gd name="connsiteY1" fmla="*/ 0 h 1115359"/>
                <a:gd name="connsiteX2" fmla="*/ 1649698 w 1649698"/>
                <a:gd name="connsiteY2" fmla="*/ 252137 h 1115359"/>
                <a:gd name="connsiteX3" fmla="*/ 1155900 w 1649698"/>
                <a:gd name="connsiteY3" fmla="*/ 1115359 h 1115359"/>
                <a:gd name="connsiteX4" fmla="*/ 140824 w 1649698"/>
                <a:gd name="connsiteY4" fmla="*/ 1115359 h 1115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9698" h="1115359">
                  <a:moveTo>
                    <a:pt x="0" y="869181"/>
                  </a:moveTo>
                  <a:lnTo>
                    <a:pt x="1505466" y="0"/>
                  </a:lnTo>
                  <a:lnTo>
                    <a:pt x="1649698" y="252137"/>
                  </a:lnTo>
                  <a:lnTo>
                    <a:pt x="1155900" y="1115359"/>
                  </a:lnTo>
                  <a:lnTo>
                    <a:pt x="140824" y="1115359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  <a:alpha val="3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2" name="标题 1"/>
          <p:cNvSpPr>
            <a:spLocks noGrp="1"/>
          </p:cNvSpPr>
          <p:nvPr userDrawn="1">
            <p:ph type="title"/>
            <p:custDataLst>
              <p:tags r:id="rId9"/>
            </p:custDataLst>
          </p:nvPr>
        </p:nvSpPr>
        <p:spPr>
          <a:xfrm>
            <a:off x="612000" y="781200"/>
            <a:ext cx="10976400" cy="626400"/>
          </a:xfrm>
        </p:spPr>
        <p:txBody>
          <a:bodyPr lIns="90000" tIns="46800" rIns="90000" bIns="4680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3600" b="1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 userDrawn="1">
            <p:ph type="body" sz="quarter" idx="13"/>
            <p:custDataLst>
              <p:tags r:id="rId10"/>
            </p:custDataLst>
          </p:nvPr>
        </p:nvSpPr>
        <p:spPr>
          <a:xfrm>
            <a:off x="612000" y="1659600"/>
            <a:ext cx="10975975" cy="8280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None/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 userDrawn="1">
            <p:ph sz="quarter" idx="14"/>
            <p:custDataLst>
              <p:tags r:id="rId11"/>
            </p:custDataLst>
          </p:nvPr>
        </p:nvSpPr>
        <p:spPr>
          <a:xfrm>
            <a:off x="612775" y="2808000"/>
            <a:ext cx="10965600" cy="3430800"/>
          </a:xfrm>
        </p:spPr>
        <p:txBody>
          <a:bodyPr lIns="90000" tIns="46800" rIns="90000" bIns="46800">
            <a:normAutofit/>
          </a:bodyPr>
          <a:lstStyle>
            <a:lvl1pPr marL="0" indent="0">
              <a:lnSpc>
                <a:spcPct val="130000"/>
              </a:lnSpc>
              <a:spcAft>
                <a:spcPts val="1000"/>
              </a:spcAft>
              <a:buNone/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>
              <a:lnSpc>
                <a:spcPct val="130000"/>
              </a:lnSpc>
              <a:spcAft>
                <a:spcPts val="1000"/>
              </a:spcAft>
              <a:buNone/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914400" indent="0">
              <a:lnSpc>
                <a:spcPct val="130000"/>
              </a:lnSpc>
              <a:spcAft>
                <a:spcPts val="1000"/>
              </a:spcAft>
              <a:buNone/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371600" indent="0">
              <a:lnSpc>
                <a:spcPct val="130000"/>
              </a:lnSpc>
              <a:spcAft>
                <a:spcPts val="1000"/>
              </a:spcAft>
              <a:buNone/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1828800" indent="0">
              <a:lnSpc>
                <a:spcPct val="130000"/>
              </a:lnSpc>
              <a:spcAft>
                <a:spcPts val="1000"/>
              </a:spcAft>
              <a:buNone/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>
            <p:custDataLst>
              <p:tags r:id="rId2"/>
            </p:custDataLst>
          </p:nvPr>
        </p:nvGrpSpPr>
        <p:grpSpPr>
          <a:xfrm>
            <a:off x="9354035" y="-415023"/>
            <a:ext cx="2792698" cy="1115359"/>
            <a:chOff x="9354035" y="-415023"/>
            <a:chExt cx="2792698" cy="1115359"/>
          </a:xfrm>
        </p:grpSpPr>
        <p:sp>
          <p:nvSpPr>
            <p:cNvPr id="12" name="任意多边形: 形状 11"/>
            <p:cNvSpPr/>
            <p:nvPr userDrawn="1">
              <p:custDataLst>
                <p:tags r:id="rId3"/>
              </p:custDataLst>
            </p:nvPr>
          </p:nvSpPr>
          <p:spPr>
            <a:xfrm rot="1800000">
              <a:off x="10497035" y="-415023"/>
              <a:ext cx="1649698" cy="1115359"/>
            </a:xfrm>
            <a:custGeom>
              <a:avLst/>
              <a:gdLst>
                <a:gd name="connsiteX0" fmla="*/ 0 w 1649698"/>
                <a:gd name="connsiteY0" fmla="*/ 869181 h 1115359"/>
                <a:gd name="connsiteX1" fmla="*/ 1505466 w 1649698"/>
                <a:gd name="connsiteY1" fmla="*/ 0 h 1115359"/>
                <a:gd name="connsiteX2" fmla="*/ 1649698 w 1649698"/>
                <a:gd name="connsiteY2" fmla="*/ 252137 h 1115359"/>
                <a:gd name="connsiteX3" fmla="*/ 1155900 w 1649698"/>
                <a:gd name="connsiteY3" fmla="*/ 1115359 h 1115359"/>
                <a:gd name="connsiteX4" fmla="*/ 140824 w 1649698"/>
                <a:gd name="connsiteY4" fmla="*/ 1115359 h 1115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9698" h="1115359">
                  <a:moveTo>
                    <a:pt x="0" y="869181"/>
                  </a:moveTo>
                  <a:lnTo>
                    <a:pt x="1505466" y="0"/>
                  </a:lnTo>
                  <a:lnTo>
                    <a:pt x="1649698" y="252137"/>
                  </a:lnTo>
                  <a:lnTo>
                    <a:pt x="1155900" y="1115359"/>
                  </a:lnTo>
                  <a:lnTo>
                    <a:pt x="140824" y="1115359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  <a:alpha val="3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4" name="任意多边形: 形状 13"/>
            <p:cNvSpPr/>
            <p:nvPr userDrawn="1">
              <p:custDataLst>
                <p:tags r:id="rId4"/>
              </p:custDataLst>
            </p:nvPr>
          </p:nvSpPr>
          <p:spPr>
            <a:xfrm rot="1800000">
              <a:off x="9354035" y="-415023"/>
              <a:ext cx="1649698" cy="1115359"/>
            </a:xfrm>
            <a:custGeom>
              <a:avLst/>
              <a:gdLst>
                <a:gd name="connsiteX0" fmla="*/ 0 w 1649698"/>
                <a:gd name="connsiteY0" fmla="*/ 869181 h 1115359"/>
                <a:gd name="connsiteX1" fmla="*/ 1505466 w 1649698"/>
                <a:gd name="connsiteY1" fmla="*/ 0 h 1115359"/>
                <a:gd name="connsiteX2" fmla="*/ 1649698 w 1649698"/>
                <a:gd name="connsiteY2" fmla="*/ 252137 h 1115359"/>
                <a:gd name="connsiteX3" fmla="*/ 1155900 w 1649698"/>
                <a:gd name="connsiteY3" fmla="*/ 1115359 h 1115359"/>
                <a:gd name="connsiteX4" fmla="*/ 140824 w 1649698"/>
                <a:gd name="connsiteY4" fmla="*/ 1115359 h 1115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9698" h="1115359">
                  <a:moveTo>
                    <a:pt x="0" y="869181"/>
                  </a:moveTo>
                  <a:lnTo>
                    <a:pt x="1505466" y="0"/>
                  </a:lnTo>
                  <a:lnTo>
                    <a:pt x="1649698" y="252137"/>
                  </a:lnTo>
                  <a:lnTo>
                    <a:pt x="1155900" y="1115359"/>
                  </a:lnTo>
                  <a:lnTo>
                    <a:pt x="140824" y="1115359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  <a:alpha val="3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13" name="矩形 12"/>
          <p:cNvSpPr/>
          <p:nvPr userDrawn="1">
            <p:custDataLst>
              <p:tags r:id="rId5"/>
            </p:custDataLst>
          </p:nvPr>
        </p:nvSpPr>
        <p:spPr>
          <a:xfrm>
            <a:off x="0" y="5041901"/>
            <a:ext cx="12192000" cy="182879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6"/>
            </p:custDataLst>
          </p:nvPr>
        </p:nvSpPr>
        <p:spPr/>
        <p:txBody>
          <a:bodyPr>
            <a:normAutofit/>
          </a:bodyPr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7"/>
            </p:custDataLst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8"/>
            </p:custDataLst>
          </p:nvPr>
        </p:nvSpPr>
        <p:spPr/>
        <p:txBody>
          <a:bodyPr>
            <a:normAutofit/>
          </a:bodyPr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 userDrawn="1">
            <p:ph type="title"/>
            <p:custDataLst>
              <p:tags r:id="rId9"/>
            </p:custDataLst>
          </p:nvPr>
        </p:nvSpPr>
        <p:spPr>
          <a:xfrm>
            <a:off x="604800" y="533400"/>
            <a:ext cx="10976400" cy="701400"/>
          </a:xfrm>
        </p:spPr>
        <p:txBody>
          <a:bodyPr lIns="90000" tIns="46800" rIns="90000" bIns="46800" anchor="ctr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3200" b="1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 userDrawn="1">
            <p:ph sz="quarter" idx="13"/>
            <p:custDataLst>
              <p:tags r:id="rId10"/>
            </p:custDataLst>
          </p:nvPr>
        </p:nvSpPr>
        <p:spPr>
          <a:xfrm>
            <a:off x="604837" y="1681200"/>
            <a:ext cx="10990800" cy="3211200"/>
          </a:xfrm>
        </p:spPr>
        <p:txBody>
          <a:bodyPr lIns="90000" tIns="46800" rIns="90000" bIns="46800">
            <a:normAutofit/>
          </a:bodyPr>
          <a:lstStyle>
            <a:lvl1pPr marL="0" indent="0">
              <a:lnSpc>
                <a:spcPct val="130000"/>
              </a:lnSpc>
              <a:spcAft>
                <a:spcPts val="1000"/>
              </a:spcAft>
              <a:buNone/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>
              <a:lnSpc>
                <a:spcPct val="130000"/>
              </a:lnSpc>
              <a:spcAft>
                <a:spcPts val="1000"/>
              </a:spcAft>
              <a:buNone/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914400" indent="0">
              <a:lnSpc>
                <a:spcPct val="130000"/>
              </a:lnSpc>
              <a:spcAft>
                <a:spcPts val="1000"/>
              </a:spcAft>
              <a:buNone/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371600" indent="0">
              <a:lnSpc>
                <a:spcPct val="130000"/>
              </a:lnSpc>
              <a:spcAft>
                <a:spcPts val="1000"/>
              </a:spcAft>
              <a:buNone/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1828800" indent="0">
              <a:lnSpc>
                <a:spcPct val="130000"/>
              </a:lnSpc>
              <a:spcAft>
                <a:spcPts val="1000"/>
              </a:spcAft>
              <a:buNone/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 userDrawn="1">
            <p:ph type="body" sz="quarter" idx="14"/>
            <p:custDataLst>
              <p:tags r:id="rId11"/>
            </p:custDataLst>
          </p:nvPr>
        </p:nvSpPr>
        <p:spPr>
          <a:xfrm>
            <a:off x="594000" y="5180400"/>
            <a:ext cx="11001600" cy="1011600"/>
          </a:xfrm>
        </p:spPr>
        <p:txBody>
          <a:bodyPr lIns="90000" tIns="46800" rIns="90000" bIns="46800">
            <a:norm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 userDrawn="1">
            <p:custDataLst>
              <p:tags r:id="rId2"/>
            </p:custDataLst>
          </p:nvPr>
        </p:nvGrpSpPr>
        <p:grpSpPr>
          <a:xfrm>
            <a:off x="11141090" y="5939220"/>
            <a:ext cx="1317395" cy="999779"/>
            <a:chOff x="11141090" y="5939220"/>
            <a:chExt cx="1317395" cy="999779"/>
          </a:xfrm>
        </p:grpSpPr>
        <p:sp>
          <p:nvSpPr>
            <p:cNvPr id="17" name="六边形 16"/>
            <p:cNvSpPr/>
            <p:nvPr>
              <p:custDataLst>
                <p:tags r:id="rId3"/>
              </p:custDataLst>
            </p:nvPr>
          </p:nvSpPr>
          <p:spPr>
            <a:xfrm rot="19800000">
              <a:off x="11141090" y="5939220"/>
              <a:ext cx="800414" cy="690013"/>
            </a:xfrm>
            <a:prstGeom prst="hexagon">
              <a:avLst>
                <a:gd name="adj" fmla="val 28602"/>
                <a:gd name="vf" fmla="val 115470"/>
              </a:avLst>
            </a:prstGeom>
            <a:noFill/>
            <a:ln w="28575">
              <a:solidFill>
                <a:schemeClr val="accent2">
                  <a:lumMod val="25000"/>
                  <a:lumOff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任意多边形: 形状 18"/>
            <p:cNvSpPr/>
            <p:nvPr>
              <p:custDataLst>
                <p:tags r:id="rId4"/>
              </p:custDataLst>
            </p:nvPr>
          </p:nvSpPr>
          <p:spPr>
            <a:xfrm rot="19800000">
              <a:off x="11426340" y="6123215"/>
              <a:ext cx="1032145" cy="815784"/>
            </a:xfrm>
            <a:custGeom>
              <a:avLst/>
              <a:gdLst>
                <a:gd name="connsiteX0" fmla="*/ 1024591 w 1032145"/>
                <a:gd name="connsiteY0" fmla="*/ 0 h 815784"/>
                <a:gd name="connsiteX1" fmla="*/ 1032145 w 1032145"/>
                <a:gd name="connsiteY1" fmla="*/ 13205 h 815784"/>
                <a:gd name="connsiteX2" fmla="*/ 568776 w 1032145"/>
                <a:gd name="connsiteY2" fmla="*/ 815784 h 815784"/>
                <a:gd name="connsiteX3" fmla="*/ 0 w 1032145"/>
                <a:gd name="connsiteY3" fmla="*/ 487401 h 815784"/>
                <a:gd name="connsiteX4" fmla="*/ 278812 w 1032145"/>
                <a:gd name="connsiteY4" fmla="*/ 0 h 815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2145" h="815784">
                  <a:moveTo>
                    <a:pt x="1024591" y="0"/>
                  </a:moveTo>
                  <a:lnTo>
                    <a:pt x="1032145" y="13205"/>
                  </a:lnTo>
                  <a:lnTo>
                    <a:pt x="568776" y="815784"/>
                  </a:lnTo>
                  <a:lnTo>
                    <a:pt x="0" y="487401"/>
                  </a:lnTo>
                  <a:lnTo>
                    <a:pt x="278812" y="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  <a:alpha val="53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15" name="矩形 14"/>
          <p:cNvSpPr/>
          <p:nvPr userDrawn="1">
            <p:custDataLst>
              <p:tags r:id="rId5"/>
            </p:custDataLst>
          </p:nvPr>
        </p:nvSpPr>
        <p:spPr>
          <a:xfrm>
            <a:off x="0" y="0"/>
            <a:ext cx="12192000" cy="914407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 altLang="zh-CN">
              <a:latin typeface="Viner Hand ITC" panose="03070502030502020203" charset="0"/>
              <a:cs typeface="Viner Hand ITC" panose="03070502030502020203" charset="0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579600" y="237600"/>
            <a:ext cx="11037600" cy="441964"/>
          </a:xfrm>
        </p:spPr>
        <p:txBody>
          <a:bodyPr lIns="90000" tIns="46800" rIns="90000" bIns="46800">
            <a:normAutofit/>
          </a:bodyPr>
          <a:lstStyle>
            <a:lvl1pPr>
              <a:lnSpc>
                <a:spcPct val="100000"/>
              </a:lnSpc>
              <a:defRPr sz="2400" b="1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7"/>
            </p:custDataLst>
          </p:nvPr>
        </p:nvSpPr>
        <p:spPr>
          <a:xfrm>
            <a:off x="579600" y="1663200"/>
            <a:ext cx="5342400" cy="2894400"/>
          </a:xfrm>
        </p:spPr>
        <p:txBody>
          <a:bodyPr lIns="90000" tIns="46800" rIns="90000" bIns="46800">
            <a:normAutofit/>
          </a:bodyPr>
          <a:lstStyle>
            <a:lvl1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1"/>
            </p:custDataLst>
          </p:nvPr>
        </p:nvSpPr>
        <p:spPr>
          <a:xfrm>
            <a:off x="6242400" y="1663200"/>
            <a:ext cx="5367600" cy="2894400"/>
          </a:xfrm>
        </p:spPr>
        <p:txBody>
          <a:bodyPr lIns="90000" tIns="46800" rIns="90000" bIns="46800">
            <a:normAutofit/>
          </a:bodyPr>
          <a:lstStyle>
            <a:lvl1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2"/>
            </p:custDataLst>
          </p:nvPr>
        </p:nvSpPr>
        <p:spPr>
          <a:xfrm>
            <a:off x="572400" y="4816800"/>
            <a:ext cx="5342400" cy="781200"/>
          </a:xfrm>
        </p:spPr>
        <p:txBody>
          <a:bodyPr lIns="90000" tIns="46800" rIns="90000" bIns="46800">
            <a:normAutofit/>
          </a:bodyPr>
          <a:lstStyle>
            <a:lvl1pPr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3"/>
            </p:custDataLst>
          </p:nvPr>
        </p:nvSpPr>
        <p:spPr>
          <a:xfrm>
            <a:off x="6253200" y="4813200"/>
            <a:ext cx="5367600" cy="781200"/>
          </a:xfrm>
        </p:spPr>
        <p:txBody>
          <a:bodyPr lIns="90000" tIns="46800" rIns="90000" bIns="46800">
            <a:normAutofit/>
          </a:bodyPr>
          <a:lstStyle>
            <a:lvl1pPr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 userDrawn="1">
            <p:custDataLst>
              <p:tags r:id="rId2"/>
            </p:custDataLst>
          </p:nvPr>
        </p:nvSpPr>
        <p:spPr>
          <a:xfrm>
            <a:off x="0" y="959224"/>
            <a:ext cx="12192000" cy="4939553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19" name="任意多边形: 形状 18"/>
          <p:cNvSpPr/>
          <p:nvPr userDrawn="1">
            <p:custDataLst>
              <p:tags r:id="rId6"/>
            </p:custDataLst>
          </p:nvPr>
        </p:nvSpPr>
        <p:spPr>
          <a:xfrm rot="18000000">
            <a:off x="-597535" y="2485390"/>
            <a:ext cx="1384935" cy="911225"/>
          </a:xfrm>
          <a:custGeom>
            <a:avLst/>
            <a:gdLst>
              <a:gd name="connsiteX0" fmla="*/ 1285252 w 1384800"/>
              <a:gd name="connsiteY0" fmla="*/ 0 h 910976"/>
              <a:gd name="connsiteX1" fmla="*/ 1384800 w 1384800"/>
              <a:gd name="connsiteY1" fmla="*/ 174023 h 910976"/>
              <a:gd name="connsiteX2" fmla="*/ 963233 w 1384800"/>
              <a:gd name="connsiteY2" fmla="*/ 910976 h 910976"/>
              <a:gd name="connsiteX3" fmla="*/ 96638 w 1384800"/>
              <a:gd name="connsiteY3" fmla="*/ 910976 h 910976"/>
              <a:gd name="connsiteX4" fmla="*/ 0 w 1384800"/>
              <a:gd name="connsiteY4" fmla="*/ 742041 h 910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84800" h="910976">
                <a:moveTo>
                  <a:pt x="1285252" y="0"/>
                </a:moveTo>
                <a:lnTo>
                  <a:pt x="1384800" y="174023"/>
                </a:lnTo>
                <a:lnTo>
                  <a:pt x="963233" y="910976"/>
                </a:lnTo>
                <a:lnTo>
                  <a:pt x="96638" y="910976"/>
                </a:lnTo>
                <a:lnTo>
                  <a:pt x="0" y="742041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  <a:alpha val="3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3" name="任意多边形: 形状 22"/>
          <p:cNvSpPr/>
          <p:nvPr userDrawn="1">
            <p:custDataLst>
              <p:tags r:id="rId7"/>
            </p:custDataLst>
          </p:nvPr>
        </p:nvSpPr>
        <p:spPr>
          <a:xfrm rot="18000000">
            <a:off x="-597535" y="3461385"/>
            <a:ext cx="1384935" cy="911225"/>
          </a:xfrm>
          <a:custGeom>
            <a:avLst/>
            <a:gdLst>
              <a:gd name="connsiteX0" fmla="*/ 1285252 w 1384800"/>
              <a:gd name="connsiteY0" fmla="*/ 0 h 910976"/>
              <a:gd name="connsiteX1" fmla="*/ 1384800 w 1384800"/>
              <a:gd name="connsiteY1" fmla="*/ 174023 h 910976"/>
              <a:gd name="connsiteX2" fmla="*/ 963233 w 1384800"/>
              <a:gd name="connsiteY2" fmla="*/ 910976 h 910976"/>
              <a:gd name="connsiteX3" fmla="*/ 96638 w 1384800"/>
              <a:gd name="connsiteY3" fmla="*/ 910976 h 910976"/>
              <a:gd name="connsiteX4" fmla="*/ 0 w 1384800"/>
              <a:gd name="connsiteY4" fmla="*/ 742041 h 910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84800" h="910976">
                <a:moveTo>
                  <a:pt x="1285252" y="0"/>
                </a:moveTo>
                <a:lnTo>
                  <a:pt x="1384800" y="174023"/>
                </a:lnTo>
                <a:lnTo>
                  <a:pt x="963233" y="910976"/>
                </a:lnTo>
                <a:lnTo>
                  <a:pt x="96638" y="910976"/>
                </a:lnTo>
                <a:lnTo>
                  <a:pt x="0" y="742041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  <a:alpha val="3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4" name="任意多边形: 形状 23"/>
          <p:cNvSpPr/>
          <p:nvPr userDrawn="1">
            <p:custDataLst>
              <p:tags r:id="rId8"/>
            </p:custDataLst>
          </p:nvPr>
        </p:nvSpPr>
        <p:spPr>
          <a:xfrm rot="18000000">
            <a:off x="11374755" y="2470150"/>
            <a:ext cx="1402715" cy="941705"/>
          </a:xfrm>
          <a:custGeom>
            <a:avLst/>
            <a:gdLst>
              <a:gd name="connsiteX0" fmla="*/ 1288162 w 1402535"/>
              <a:gd name="connsiteY0" fmla="*/ 0 h 941980"/>
              <a:gd name="connsiteX1" fmla="*/ 1402535 w 1402535"/>
              <a:gd name="connsiteY1" fmla="*/ 199939 h 941980"/>
              <a:gd name="connsiteX2" fmla="*/ 117283 w 1402535"/>
              <a:gd name="connsiteY2" fmla="*/ 941980 h 941980"/>
              <a:gd name="connsiteX3" fmla="*/ 0 w 1402535"/>
              <a:gd name="connsiteY3" fmla="*/ 736954 h 941980"/>
              <a:gd name="connsiteX4" fmla="*/ 421567 w 1402535"/>
              <a:gd name="connsiteY4" fmla="*/ 0 h 941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02535" h="941980">
                <a:moveTo>
                  <a:pt x="1288162" y="0"/>
                </a:moveTo>
                <a:lnTo>
                  <a:pt x="1402535" y="199939"/>
                </a:lnTo>
                <a:lnTo>
                  <a:pt x="117283" y="941980"/>
                </a:lnTo>
                <a:lnTo>
                  <a:pt x="0" y="736954"/>
                </a:lnTo>
                <a:lnTo>
                  <a:pt x="421567" y="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  <a:alpha val="3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8" name="任意多边形: 形状 27"/>
          <p:cNvSpPr/>
          <p:nvPr userDrawn="1">
            <p:custDataLst>
              <p:tags r:id="rId9"/>
            </p:custDataLst>
          </p:nvPr>
        </p:nvSpPr>
        <p:spPr>
          <a:xfrm rot="18000000">
            <a:off x="11374755" y="3446145"/>
            <a:ext cx="1402715" cy="941705"/>
          </a:xfrm>
          <a:custGeom>
            <a:avLst/>
            <a:gdLst>
              <a:gd name="connsiteX0" fmla="*/ 1288162 w 1402535"/>
              <a:gd name="connsiteY0" fmla="*/ 0 h 941980"/>
              <a:gd name="connsiteX1" fmla="*/ 1402535 w 1402535"/>
              <a:gd name="connsiteY1" fmla="*/ 199939 h 941980"/>
              <a:gd name="connsiteX2" fmla="*/ 117283 w 1402535"/>
              <a:gd name="connsiteY2" fmla="*/ 941980 h 941980"/>
              <a:gd name="connsiteX3" fmla="*/ 0 w 1402535"/>
              <a:gd name="connsiteY3" fmla="*/ 736954 h 941980"/>
              <a:gd name="connsiteX4" fmla="*/ 421567 w 1402535"/>
              <a:gd name="connsiteY4" fmla="*/ 0 h 941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02535" h="941980">
                <a:moveTo>
                  <a:pt x="1288162" y="0"/>
                </a:moveTo>
                <a:lnTo>
                  <a:pt x="1402535" y="199939"/>
                </a:lnTo>
                <a:lnTo>
                  <a:pt x="117283" y="941980"/>
                </a:lnTo>
                <a:lnTo>
                  <a:pt x="0" y="736954"/>
                </a:lnTo>
                <a:lnTo>
                  <a:pt x="421567" y="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  <a:alpha val="3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10"/>
            </p:custDataLst>
          </p:nvPr>
        </p:nvSpPr>
        <p:spPr>
          <a:xfrm>
            <a:off x="1522800" y="1339200"/>
            <a:ext cx="9144000" cy="2386800"/>
          </a:xfrm>
        </p:spPr>
        <p:txBody>
          <a:bodyPr lIns="90000" tIns="46800" rIns="90000" bIns="46800" anchor="b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6000" b="1" strike="noStrike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 userDrawn="1">
            <p:ph type="body" sz="quarter" idx="13"/>
            <p:custDataLst>
              <p:tags r:id="rId11"/>
            </p:custDataLst>
          </p:nvPr>
        </p:nvSpPr>
        <p:spPr>
          <a:xfrm>
            <a:off x="1522413" y="3862800"/>
            <a:ext cx="9144000" cy="16560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None/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115" y="-32386"/>
            <a:ext cx="12130125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3"/>
            </p:custDataLst>
          </p:nvPr>
        </p:nvSpPr>
        <p:spPr>
          <a:xfrm>
            <a:off x="2372065" y="2588281"/>
            <a:ext cx="7429500" cy="899167"/>
          </a:xfrm>
          <a:prstGeom prst="rect">
            <a:avLst/>
          </a:prstGeom>
        </p:spPr>
        <p:txBody>
          <a:bodyPr lIns="90000" tIns="46800" rIns="90000" bIns="0" anchor="b" anchorCtr="0">
            <a:normAutofit/>
          </a:bodyPr>
          <a:lstStyle>
            <a:lvl1pPr algn="ctr">
              <a:defRPr sz="4400" u="none" strike="noStrike" kern="1200" cap="none" spc="600" normalizeH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4"/>
            </p:custDataLst>
          </p:nvPr>
        </p:nvSpPr>
        <p:spPr>
          <a:xfrm>
            <a:off x="2372065" y="3566160"/>
            <a:ext cx="7429500" cy="561340"/>
          </a:xfrm>
          <a:prstGeom prst="rect">
            <a:avLst/>
          </a:prstGeom>
        </p:spPr>
        <p:txBody>
          <a:bodyPr lIns="90000" tIns="0" rIns="90000" bIns="46800">
            <a:norm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200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 userDrawn="1">
            <p:custDataLst>
              <p:tags r:id="rId2"/>
            </p:custDataLst>
          </p:nvPr>
        </p:nvGrpSpPr>
        <p:grpSpPr>
          <a:xfrm>
            <a:off x="-7620" y="0"/>
            <a:ext cx="12198985" cy="6857365"/>
            <a:chOff x="-12" y="0"/>
            <a:chExt cx="19211" cy="10799"/>
          </a:xfrm>
        </p:grpSpPr>
        <p:pic>
          <p:nvPicPr>
            <p:cNvPr id="50" name="图片 49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>
            <a:blip r:embed="rId4"/>
            <a:srcRect/>
            <a:stretch>
              <a:fillRect/>
            </a:stretch>
          </p:blipFill>
          <p:spPr>
            <a:xfrm>
              <a:off x="-12" y="0"/>
              <a:ext cx="3693" cy="3139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93" h="3139">
                  <a:moveTo>
                    <a:pt x="0" y="0"/>
                  </a:moveTo>
                  <a:lnTo>
                    <a:pt x="3693" y="0"/>
                  </a:lnTo>
                  <a:lnTo>
                    <a:pt x="3693" y="3139"/>
                  </a:lnTo>
                  <a:lnTo>
                    <a:pt x="0" y="3139"/>
                  </a:lnTo>
                  <a:lnTo>
                    <a:pt x="0" y="0"/>
                  </a:lnTo>
                  <a:close/>
                </a:path>
              </a:pathLst>
            </a:custGeom>
          </p:spPr>
        </p:pic>
        <p:pic>
          <p:nvPicPr>
            <p:cNvPr id="53" name="图片 52"/>
            <p:cNvPicPr>
              <a:picLocks noChangeAspect="1"/>
            </p:cNvPicPr>
            <p:nvPr userDrawn="1">
              <p:custDataLst>
                <p:tags r:id="rId5"/>
              </p:custDataLst>
            </p:nvPr>
          </p:nvPicPr>
          <p:blipFill>
            <a:blip r:embed="rId6"/>
            <a:srcRect/>
            <a:stretch>
              <a:fillRect/>
            </a:stretch>
          </p:blipFill>
          <p:spPr>
            <a:xfrm>
              <a:off x="13783" y="8505"/>
              <a:ext cx="5417" cy="2295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17" h="2295">
                  <a:moveTo>
                    <a:pt x="0" y="0"/>
                  </a:moveTo>
                  <a:lnTo>
                    <a:pt x="5417" y="0"/>
                  </a:lnTo>
                  <a:lnTo>
                    <a:pt x="5417" y="2295"/>
                  </a:lnTo>
                  <a:lnTo>
                    <a:pt x="0" y="2295"/>
                  </a:lnTo>
                  <a:lnTo>
                    <a:pt x="0" y="0"/>
                  </a:lnTo>
                  <a:close/>
                </a:path>
              </a:pathLst>
            </a:custGeom>
          </p:spPr>
        </p:pic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3184481" y="3325578"/>
            <a:ext cx="6351405" cy="624845"/>
          </a:xfrm>
        </p:spPr>
        <p:txBody>
          <a:bodyPr lIns="90000" tIns="46800" rIns="90000" bIns="0" anchor="b" anchorCtr="0">
            <a:normAutofit/>
          </a:bodyPr>
          <a:lstStyle>
            <a:lvl1pPr>
              <a:defRPr sz="3400" u="none" strike="noStrike" kern="1200" cap="none" spc="300" normalizeH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8"/>
            </p:custDataLst>
          </p:nvPr>
        </p:nvSpPr>
        <p:spPr>
          <a:xfrm>
            <a:off x="3184481" y="3990862"/>
            <a:ext cx="6351405" cy="1223758"/>
          </a:xfrm>
        </p:spPr>
        <p:txBody>
          <a:bodyPr lIns="90000" tIns="0" rIns="90000" bIns="46800">
            <a:normAutofit/>
          </a:bodyPr>
          <a:lstStyle>
            <a:lvl1pPr marL="0" indent="0" eaLnBrk="1" fontAlgn="auto" latinLnBrk="0" hangingPunct="1">
              <a:buNone/>
              <a:defRPr kumimoji="0" lang="zh-CN" altLang="en-US" sz="2000" b="0" i="0" u="none" strike="noStrike" kern="1200" cap="none" spc="150" normalizeH="0" baseline="0" noProof="1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cxnSp>
        <p:nvCxnSpPr>
          <p:cNvPr id="55" name="Google Shape;281;p5"/>
          <p:cNvCxnSpPr/>
          <p:nvPr userDrawn="1">
            <p:custDataLst>
              <p:tags r:id="rId12"/>
            </p:custDataLst>
          </p:nvPr>
        </p:nvCxnSpPr>
        <p:spPr>
          <a:xfrm>
            <a:off x="3339548" y="3211273"/>
            <a:ext cx="8852452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 userDrawn="1">
            <p:custDataLst>
              <p:tags r:id="rId2"/>
            </p:custDataLst>
          </p:nvPr>
        </p:nvGrpSpPr>
        <p:grpSpPr>
          <a:xfrm>
            <a:off x="0" y="0"/>
            <a:ext cx="12191365" cy="6858000"/>
            <a:chOff x="0" y="0"/>
            <a:chExt cx="19199" cy="10800"/>
          </a:xfrm>
        </p:grpSpPr>
        <p:pic>
          <p:nvPicPr>
            <p:cNvPr id="9" name="图片 8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>
            <a:blip r:embed="rId4"/>
            <a:stretch>
              <a:fillRect/>
            </a:stretch>
          </p:blipFill>
          <p:spPr>
            <a:xfrm>
              <a:off x="15231" y="9230"/>
              <a:ext cx="3969" cy="1570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 userDrawn="1">
              <p:custDataLst>
                <p:tags r:id="rId5"/>
              </p:custDataLst>
            </p:nvPr>
          </p:nvPicPr>
          <p:blipFill>
            <a:blip r:embed="rId6"/>
            <a:stretch>
              <a:fillRect/>
            </a:stretch>
          </p:blipFill>
          <p:spPr>
            <a:xfrm flipH="1">
              <a:off x="0" y="0"/>
              <a:ext cx="3154" cy="2149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8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9"/>
            </p:custDataLst>
          </p:nvPr>
        </p:nvSpPr>
        <p:spPr>
          <a:xfrm>
            <a:off x="6238877" y="952508"/>
            <a:ext cx="5283242" cy="5388907"/>
          </a:xfrm>
        </p:spPr>
        <p:txBody>
          <a:bodyPr>
            <a:noAutofit/>
          </a:bodyPr>
          <a:lstStyle>
            <a:lvl1pPr>
              <a:defRPr sz="1600" u="none" strike="noStrike" kern="1200" cap="none" spc="150" normalizeH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600" u="none" strike="noStrike" kern="1200" cap="none" spc="150" normalizeH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600" u="none" strike="noStrike" kern="1200" cap="none" spc="150" normalizeH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600" u="none" strike="noStrike" kern="1200" cap="none" spc="150" normalizeH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600" u="none" strike="noStrike" kern="1200" cap="none" spc="150" normalizeH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 userDrawn="1">
            <p:custDataLst>
              <p:tags r:id="rId2"/>
            </p:custDataLst>
          </p:nvPr>
        </p:nvGrpSpPr>
        <p:grpSpPr>
          <a:xfrm>
            <a:off x="-3175" y="5789930"/>
            <a:ext cx="12195175" cy="1068070"/>
            <a:chOff x="-5" y="9118"/>
            <a:chExt cx="19205" cy="1682"/>
          </a:xfrm>
        </p:grpSpPr>
        <p:pic>
          <p:nvPicPr>
            <p:cNvPr id="11" name="图片 10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>
            <a:blip r:embed="rId4"/>
            <a:stretch>
              <a:fillRect/>
            </a:stretch>
          </p:blipFill>
          <p:spPr>
            <a:xfrm flipH="1">
              <a:off x="-5" y="9118"/>
              <a:ext cx="4252" cy="1682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 userDrawn="1">
              <p:custDataLst>
                <p:tags r:id="rId5"/>
              </p:custDataLst>
            </p:nvPr>
          </p:nvPicPr>
          <p:blipFill>
            <a:blip r:embed="rId4"/>
            <a:stretch>
              <a:fillRect/>
            </a:stretch>
          </p:blipFill>
          <p:spPr>
            <a:xfrm>
              <a:off x="14948" y="9118"/>
              <a:ext cx="4252" cy="1682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7"/>
            </p:custDataLst>
          </p:nvPr>
        </p:nvSpPr>
        <p:spPr>
          <a:xfrm>
            <a:off x="669930" y="952508"/>
            <a:ext cx="5283242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8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9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10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/>
          <a:lstStyle>
            <a:lvl1pPr>
              <a:defRPr baseline="0"/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/>
          <a:lstStyle>
            <a:lvl1pPr>
              <a:defRPr baseline="0"/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/>
          <a:lstStyle>
            <a:lvl1pPr>
              <a:defRPr baseline="0"/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 userDrawn="1">
            <p:custDataLst>
              <p:tags r:id="rId2"/>
            </p:custDataLst>
          </p:nvPr>
        </p:nvGrpSpPr>
        <p:grpSpPr>
          <a:xfrm>
            <a:off x="1905" y="-39370"/>
            <a:ext cx="12208510" cy="6910705"/>
            <a:chOff x="3" y="-62"/>
            <a:chExt cx="19226" cy="10883"/>
          </a:xfrm>
        </p:grpSpPr>
        <p:pic>
          <p:nvPicPr>
            <p:cNvPr id="53" name="图片 52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>
            <a:blip r:embed="rId4"/>
            <a:srcRect/>
            <a:stretch>
              <a:fillRect/>
            </a:stretch>
          </p:blipFill>
          <p:spPr>
            <a:xfrm>
              <a:off x="3" y="7937"/>
              <a:ext cx="3359" cy="2885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59" h="2885">
                  <a:moveTo>
                    <a:pt x="0" y="0"/>
                  </a:moveTo>
                  <a:lnTo>
                    <a:pt x="3359" y="0"/>
                  </a:lnTo>
                  <a:lnTo>
                    <a:pt x="3359" y="2885"/>
                  </a:lnTo>
                  <a:lnTo>
                    <a:pt x="0" y="2885"/>
                  </a:lnTo>
                  <a:lnTo>
                    <a:pt x="0" y="0"/>
                  </a:lnTo>
                  <a:close/>
                </a:path>
              </a:pathLst>
            </a:custGeom>
          </p:spPr>
        </p:pic>
        <p:pic>
          <p:nvPicPr>
            <p:cNvPr id="51" name="图片 50"/>
            <p:cNvPicPr>
              <a:picLocks noChangeAspect="1"/>
            </p:cNvPicPr>
            <p:nvPr userDrawn="1">
              <p:custDataLst>
                <p:tags r:id="rId5"/>
              </p:custDataLst>
            </p:nvPr>
          </p:nvPicPr>
          <p:blipFill>
            <a:blip r:embed="rId6"/>
            <a:stretch>
              <a:fillRect/>
            </a:stretch>
          </p:blipFill>
          <p:spPr>
            <a:xfrm>
              <a:off x="13779" y="-62"/>
              <a:ext cx="5450" cy="2166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8731250" y="0"/>
            <a:ext cx="3460750" cy="137541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5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6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 userDrawn="1">
            <p:custDataLst>
              <p:tags r:id="rId2"/>
            </p:custDataLst>
          </p:nvPr>
        </p:nvGrpSpPr>
        <p:grpSpPr>
          <a:xfrm>
            <a:off x="0" y="-27940"/>
            <a:ext cx="12191365" cy="6885940"/>
            <a:chOff x="0" y="-44"/>
            <a:chExt cx="19199" cy="10844"/>
          </a:xfrm>
        </p:grpSpPr>
        <p:pic>
          <p:nvPicPr>
            <p:cNvPr id="7" name="图片 6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>
            <a:blip r:embed="rId4"/>
            <a:stretch>
              <a:fillRect/>
            </a:stretch>
          </p:blipFill>
          <p:spPr>
            <a:xfrm>
              <a:off x="15315" y="-44"/>
              <a:ext cx="3885" cy="1544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 userDrawn="1">
              <p:custDataLst>
                <p:tags r:id="rId5"/>
              </p:custDataLst>
            </p:nvPr>
          </p:nvPicPr>
          <p:blipFill>
            <a:blip r:embed="rId4"/>
            <a:stretch>
              <a:fillRect/>
            </a:stretch>
          </p:blipFill>
          <p:spPr>
            <a:xfrm flipH="1" flipV="1">
              <a:off x="0" y="9256"/>
              <a:ext cx="3885" cy="1544"/>
            </a:xfrm>
            <a:prstGeom prst="rect">
              <a:avLst/>
            </a:prstGeom>
          </p:spPr>
        </p:pic>
      </p:grpSp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6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7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9877425" y="0"/>
            <a:ext cx="2314575" cy="2916555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7"/>
            </p:custDataLst>
          </p:nvPr>
        </p:nvSpPr>
        <p:spPr>
          <a:xfrm>
            <a:off x="458363" y="734546"/>
            <a:ext cx="10852237" cy="5388907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>
            <p:custDataLst>
              <p:tags r:id="rId2"/>
            </p:custDataLst>
          </p:nvPr>
        </p:nvGrpSpPr>
        <p:grpSpPr>
          <a:xfrm>
            <a:off x="-3810" y="5715"/>
            <a:ext cx="12598400" cy="6851650"/>
            <a:chOff x="-6" y="9"/>
            <a:chExt cx="19840" cy="10790"/>
          </a:xfrm>
        </p:grpSpPr>
        <p:pic>
          <p:nvPicPr>
            <p:cNvPr id="97" name="图片 96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>
            <a:blip r:embed="rId4"/>
            <a:srcRect/>
            <a:stretch>
              <a:fillRect/>
            </a:stretch>
          </p:blipFill>
          <p:spPr>
            <a:xfrm>
              <a:off x="-6" y="7979"/>
              <a:ext cx="2193" cy="2821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193" h="2821">
                  <a:moveTo>
                    <a:pt x="0" y="0"/>
                  </a:moveTo>
                  <a:lnTo>
                    <a:pt x="2193" y="0"/>
                  </a:lnTo>
                  <a:lnTo>
                    <a:pt x="2193" y="2821"/>
                  </a:lnTo>
                  <a:lnTo>
                    <a:pt x="0" y="2821"/>
                  </a:lnTo>
                  <a:lnTo>
                    <a:pt x="0" y="0"/>
                  </a:lnTo>
                  <a:close/>
                </a:path>
              </a:pathLst>
            </a:custGeom>
          </p:spPr>
        </p:pic>
        <p:pic>
          <p:nvPicPr>
            <p:cNvPr id="94" name="图片 93"/>
            <p:cNvPicPr>
              <a:picLocks noChangeAspect="1"/>
            </p:cNvPicPr>
            <p:nvPr userDrawn="1">
              <p:custDataLst>
                <p:tags r:id="rId5"/>
              </p:custDataLst>
            </p:nvPr>
          </p:nvPicPr>
          <p:blipFill>
            <a:blip r:embed="rId6"/>
            <a:srcRect/>
            <a:stretch>
              <a:fillRect/>
            </a:stretch>
          </p:blipFill>
          <p:spPr>
            <a:xfrm>
              <a:off x="15488" y="9"/>
              <a:ext cx="4347" cy="4647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47" h="4647">
                  <a:moveTo>
                    <a:pt x="0" y="0"/>
                  </a:moveTo>
                  <a:lnTo>
                    <a:pt x="3705" y="0"/>
                  </a:lnTo>
                  <a:lnTo>
                    <a:pt x="3705" y="4119"/>
                  </a:lnTo>
                  <a:lnTo>
                    <a:pt x="4347" y="4119"/>
                  </a:lnTo>
                  <a:lnTo>
                    <a:pt x="4347" y="4647"/>
                  </a:lnTo>
                  <a:lnTo>
                    <a:pt x="0" y="4647"/>
                  </a:lnTo>
                  <a:lnTo>
                    <a:pt x="0" y="0"/>
                  </a:lnTo>
                  <a:close/>
                </a:path>
              </a:pathLst>
            </a:custGeom>
          </p:spPr>
        </p:pic>
      </p:grp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0"/>
            </p:custDataLst>
          </p:nvPr>
        </p:nvSpPr>
        <p:spPr>
          <a:xfrm>
            <a:off x="2737444" y="2672080"/>
            <a:ext cx="6218298" cy="935281"/>
          </a:xfrm>
        </p:spPr>
        <p:txBody>
          <a:bodyPr vert="horz" lIns="90000" tIns="46800" rIns="90000" bIns="0" rtlCol="0" anchor="b" anchorCtr="0">
            <a:no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5400" b="1" i="0" u="none" strike="noStrike" kern="1200" cap="none" spc="6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编辑标题</a:t>
            </a:r>
            <a:endParaRPr dirty="0">
              <a:sym typeface="+mn-ea"/>
            </a:endParaRPr>
          </a:p>
        </p:txBody>
      </p:sp>
      <p:sp>
        <p:nvSpPr>
          <p:cNvPr id="104" name="文本占位符 103"/>
          <p:cNvSpPr>
            <a:spLocks noGrp="1"/>
          </p:cNvSpPr>
          <p:nvPr>
            <p:ph type="body" sz="quarter" idx="13"/>
            <p:custDataLst>
              <p:tags r:id="rId11"/>
            </p:custDataLst>
          </p:nvPr>
        </p:nvSpPr>
        <p:spPr>
          <a:xfrm>
            <a:off x="2737444" y="3667760"/>
            <a:ext cx="6218298" cy="609600"/>
          </a:xfrm>
        </p:spPr>
        <p:txBody>
          <a:bodyPr lIns="90000" tIns="0" rIns="90000" bIns="46800"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-10160" y="6050280"/>
            <a:ext cx="1175385" cy="80264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0614025" y="0"/>
            <a:ext cx="1596390" cy="63436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 lIns="90000" tIns="46800" rIns="90000" bIns="46800"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292800" y="304200"/>
            <a:ext cx="11606400" cy="6249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aseline="0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10160" y="5880735"/>
            <a:ext cx="1423670" cy="97218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0389870" y="0"/>
            <a:ext cx="1821180" cy="7239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1281600" y="1249200"/>
            <a:ext cx="9626400" cy="723600"/>
          </a:xfrm>
        </p:spPr>
        <p:txBody>
          <a:bodyPr lIns="90000" tIns="46800" rIns="90000" bIns="46800" anchor="ctr">
            <a:normAutofit/>
          </a:bodyPr>
          <a:lstStyle>
            <a:lvl1pPr>
              <a:defRPr sz="3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8"/>
            </p:custDataLst>
          </p:nvPr>
        </p:nvSpPr>
        <p:spPr>
          <a:xfrm>
            <a:off x="1281113" y="2163600"/>
            <a:ext cx="9626600" cy="3445200"/>
          </a:xfrm>
        </p:spPr>
        <p:txBody>
          <a:bodyPr lIns="90000" tIns="46800" rIns="90000" bIns="46800"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>
            <a:lvl1pPr>
              <a:defRPr baseline="0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>
            <a:lvl1pPr>
              <a:defRPr baseline="0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>
            <a:lvl1pPr>
              <a:defRPr baseline="0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4823460" cy="686625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baseline="0" dirty="0">
              <a:solidFill>
                <a:schemeClr val="tx2"/>
              </a:solidFill>
              <a:latin typeface="隶书" panose="02010509060101010101" pitchFamily="49" charset="-122"/>
              <a:ea typeface="隶书" panose="02010509060101010101" pitchFamily="49" charset="-122"/>
              <a:sym typeface="+mn-ea"/>
            </a:endParaRPr>
          </a:p>
        </p:txBody>
      </p:sp>
      <p:pic>
        <p:nvPicPr>
          <p:cNvPr id="12" name="图片 11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0614025" y="0"/>
            <a:ext cx="1596390" cy="63436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583200" y="770400"/>
            <a:ext cx="3960000" cy="882000"/>
          </a:xfrm>
        </p:spPr>
        <p:txBody>
          <a:bodyPr lIns="90000" tIns="46800" rIns="90000" bIns="46800" anchor="ctr">
            <a:normAutofit/>
          </a:bodyPr>
          <a:lstStyle>
            <a:lvl1pPr>
              <a:defRPr sz="360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 baseline="0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 baseline="0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9"/>
            </p:custDataLst>
          </p:nvPr>
        </p:nvSpPr>
        <p:spPr>
          <a:xfrm>
            <a:off x="586800" y="1764000"/>
            <a:ext cx="3956400" cy="4093200"/>
          </a:xfrm>
        </p:spPr>
        <p:txBody>
          <a:bodyPr lIns="90000" tIns="46800" rIns="90000" bIns="46800">
            <a:normAutofit/>
          </a:bodyPr>
          <a:lstStyle>
            <a:lvl1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0"/>
            </p:custDataLst>
          </p:nvPr>
        </p:nvSpPr>
        <p:spPr>
          <a:xfrm>
            <a:off x="5101200" y="769938"/>
            <a:ext cx="6480000" cy="5087937"/>
          </a:xfrm>
        </p:spPr>
        <p:txBody>
          <a:bodyPr lIns="90000" tIns="46800" rIns="90000" bIns="46800">
            <a:normAutofit/>
          </a:bodyPr>
          <a:lstStyle>
            <a:lvl1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2664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baseline="0">
              <a:latin typeface="隶书" panose="02010509060101010101" pitchFamily="49" charset="-122"/>
              <a:ea typeface="隶书" panose="02010509060101010101" pitchFamily="49" charset="-122"/>
              <a:sym typeface="+mn-ea"/>
            </a:endParaRPr>
          </a:p>
        </p:txBody>
      </p:sp>
      <p:pic>
        <p:nvPicPr>
          <p:cNvPr id="12" name="图片 11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10160" y="5799455"/>
            <a:ext cx="1543050" cy="105346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612000" y="781200"/>
            <a:ext cx="10976400" cy="626400"/>
          </a:xfrm>
        </p:spPr>
        <p:txBody>
          <a:bodyPr lIns="90000" tIns="46800" rIns="90000" bIns="46800" anchor="ctr">
            <a:normAutofit/>
          </a:bodyPr>
          <a:lstStyle>
            <a:lvl1pPr algn="ctr">
              <a:defRPr sz="360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 baseline="0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 baseline="0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9"/>
            </p:custDataLst>
          </p:nvPr>
        </p:nvSpPr>
        <p:spPr>
          <a:xfrm>
            <a:off x="612000" y="1659600"/>
            <a:ext cx="10975975" cy="8280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buNone/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0"/>
            </p:custDataLst>
          </p:nvPr>
        </p:nvSpPr>
        <p:spPr>
          <a:xfrm>
            <a:off x="612775" y="2808000"/>
            <a:ext cx="10965600" cy="3430800"/>
          </a:xfrm>
        </p:spPr>
        <p:txBody>
          <a:bodyPr lIns="90000" tIns="46800" rIns="90000" bIns="46800">
            <a:normAutofit/>
          </a:bodyPr>
          <a:lstStyle>
            <a:lvl1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0" y="5029201"/>
            <a:ext cx="12192000" cy="182879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baseline="0">
              <a:latin typeface="隶书" panose="02010509060101010101" pitchFamily="49" charset="-122"/>
              <a:ea typeface="隶书" panose="02010509060101010101" pitchFamily="49" charset="-122"/>
              <a:sym typeface="+mn-ea"/>
            </a:endParaRPr>
          </a:p>
        </p:txBody>
      </p:sp>
      <p:pic>
        <p:nvPicPr>
          <p:cNvPr id="18" name="图片 17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245745" y="-22860"/>
            <a:ext cx="1395730" cy="95123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 userDrawn="1">
            <p:ph type="title"/>
            <p:custDataLst>
              <p:tags r:id="rId5"/>
            </p:custDataLst>
          </p:nvPr>
        </p:nvSpPr>
        <p:spPr>
          <a:xfrm>
            <a:off x="604800" y="669600"/>
            <a:ext cx="10976400" cy="565200"/>
          </a:xfrm>
        </p:spPr>
        <p:txBody>
          <a:bodyPr lIns="90000" tIns="46800" rIns="90000" bIns="46800" anchor="ctr">
            <a:normAutofit/>
          </a:bodyPr>
          <a:lstStyle>
            <a:lvl1pPr algn="ctr">
              <a:defRPr sz="320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 baseline="0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 userDrawn="1">
            <p:ph sz="quarter" idx="13"/>
            <p:custDataLst>
              <p:tags r:id="rId8"/>
            </p:custDataLst>
          </p:nvPr>
        </p:nvSpPr>
        <p:spPr>
          <a:xfrm>
            <a:off x="604837" y="1681200"/>
            <a:ext cx="10990800" cy="3211200"/>
          </a:xfrm>
        </p:spPr>
        <p:txBody>
          <a:bodyPr lIns="90000" tIns="46800" rIns="90000" bIns="46800">
            <a:normAutofit/>
          </a:bodyPr>
          <a:lstStyle>
            <a:lvl1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 userDrawn="1">
            <p:ph type="body" sz="quarter" idx="14"/>
            <p:custDataLst>
              <p:tags r:id="rId9"/>
            </p:custDataLst>
          </p:nvPr>
        </p:nvSpPr>
        <p:spPr>
          <a:xfrm>
            <a:off x="594000" y="5180400"/>
            <a:ext cx="11001600" cy="1011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10"/>
            </p:custDataLst>
          </p:nvPr>
        </p:nvSpPr>
        <p:spPr/>
        <p:txBody>
          <a:bodyPr/>
          <a:lstStyle>
            <a:lvl1pPr>
              <a:defRPr baseline="0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-10077" y="5724934"/>
            <a:ext cx="1652064" cy="1127819"/>
          </a:xfrm>
          <a:prstGeom prst="rect">
            <a:avLst/>
          </a:prstGeom>
        </p:spPr>
      </p:pic>
      <p:sp>
        <p:nvSpPr>
          <p:cNvPr id="10" name="矩形 9"/>
          <p:cNvSpPr/>
          <p:nvPr userDrawn="1">
            <p:custDataLst>
              <p:tags r:id="rId4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baseline="0">
              <a:latin typeface="隶书" panose="02010509060101010101" pitchFamily="49" charset="-122"/>
              <a:ea typeface="隶书" panose="02010509060101010101" pitchFamily="49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579600" y="237600"/>
            <a:ext cx="11037600" cy="441964"/>
          </a:xfrm>
        </p:spPr>
        <p:txBody>
          <a:bodyPr lIns="90000" tIns="46800" rIns="90000" bIns="46800"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 baseline="0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 baseline="0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9"/>
            </p:custDataLst>
          </p:nvPr>
        </p:nvSpPr>
        <p:spPr>
          <a:xfrm>
            <a:off x="579600" y="1663200"/>
            <a:ext cx="5342400" cy="2894400"/>
          </a:xfrm>
        </p:spPr>
        <p:txBody>
          <a:bodyPr lIns="90000" tIns="46800" rIns="90000" bIns="46800">
            <a:normAutofit/>
          </a:bodyPr>
          <a:lstStyle>
            <a:lvl1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0"/>
            </p:custDataLst>
          </p:nvPr>
        </p:nvSpPr>
        <p:spPr>
          <a:xfrm>
            <a:off x="6242400" y="1663200"/>
            <a:ext cx="5367600" cy="2894400"/>
          </a:xfrm>
        </p:spPr>
        <p:txBody>
          <a:bodyPr lIns="90000" tIns="46800" rIns="90000" bIns="46800">
            <a:normAutofit/>
          </a:bodyPr>
          <a:lstStyle>
            <a:lvl1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1"/>
            </p:custDataLst>
          </p:nvPr>
        </p:nvSpPr>
        <p:spPr>
          <a:xfrm>
            <a:off x="572400" y="4816800"/>
            <a:ext cx="5342400" cy="7812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2"/>
            </p:custDataLst>
          </p:nvPr>
        </p:nvSpPr>
        <p:spPr>
          <a:xfrm>
            <a:off x="6253200" y="4813200"/>
            <a:ext cx="5367600" cy="7812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959224"/>
            <a:ext cx="12192000" cy="4939553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baseline="0">
              <a:latin typeface="隶书" panose="02010509060101010101" pitchFamily="49" charset="-122"/>
              <a:ea typeface="隶书" panose="02010509060101010101" pitchFamily="49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1522800" y="1339200"/>
            <a:ext cx="9144000" cy="2386800"/>
          </a:xfrm>
        </p:spPr>
        <p:txBody>
          <a:bodyPr lIns="90000" tIns="46800" rIns="90000" bIns="46800" anchor="b">
            <a:normAutofit/>
          </a:bodyPr>
          <a:lstStyle>
            <a:lvl1pPr algn="ctr">
              <a:defRPr sz="600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 baseline="0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7"/>
            </p:custDataLst>
          </p:nvPr>
        </p:nvSpPr>
        <p:spPr>
          <a:xfrm>
            <a:off x="1522413" y="3862800"/>
            <a:ext cx="9144000" cy="16560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buNone/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>
            <p:custDataLst>
              <p:tags r:id="rId8"/>
            </p:custDataLst>
          </p:nvPr>
        </p:nvPicPr>
        <p:blipFill>
          <a:blip r:embed="rId9"/>
          <a:srcRect/>
          <a:stretch>
            <a:fillRect/>
          </a:stretch>
        </p:blipFill>
        <p:spPr>
          <a:xfrm>
            <a:off x="0" y="2320290"/>
            <a:ext cx="987425" cy="181673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555" h="2861">
                <a:moveTo>
                  <a:pt x="0" y="0"/>
                </a:moveTo>
                <a:lnTo>
                  <a:pt x="1555" y="0"/>
                </a:lnTo>
                <a:lnTo>
                  <a:pt x="1555" y="2861"/>
                </a:lnTo>
                <a:lnTo>
                  <a:pt x="0" y="2861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11" name="图片 10"/>
          <p:cNvPicPr>
            <a:picLocks noChangeAspect="1"/>
          </p:cNvPicPr>
          <p:nvPr userDrawn="1">
            <p:custDataLst>
              <p:tags r:id="rId10"/>
            </p:custDataLst>
          </p:nvPr>
        </p:nvPicPr>
        <p:blipFill>
          <a:blip r:embed="rId11"/>
          <a:srcRect/>
          <a:stretch>
            <a:fillRect/>
          </a:stretch>
        </p:blipFill>
        <p:spPr>
          <a:xfrm flipH="1">
            <a:off x="11227435" y="2169795"/>
            <a:ext cx="964565" cy="181673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519" h="2861">
                <a:moveTo>
                  <a:pt x="0" y="0"/>
                </a:moveTo>
                <a:lnTo>
                  <a:pt x="1519" y="0"/>
                </a:lnTo>
                <a:lnTo>
                  <a:pt x="1519" y="2861"/>
                </a:lnTo>
                <a:lnTo>
                  <a:pt x="0" y="2861"/>
                </a:lnTo>
                <a:lnTo>
                  <a:pt x="0" y="0"/>
                </a:lnTo>
                <a:close/>
              </a:path>
            </a:pathLst>
          </a:cu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>
            <p:custDataLst>
              <p:tags r:id="rId3"/>
            </p:custDataLst>
          </p:nvPr>
        </p:nvGrpSpPr>
        <p:grpSpPr>
          <a:xfrm>
            <a:off x="-12956" y="0"/>
            <a:ext cx="12205556" cy="6858000"/>
            <a:chOff x="-12956" y="0"/>
            <a:chExt cx="12205556" cy="6858000"/>
          </a:xfrm>
        </p:grpSpPr>
        <p:sp>
          <p:nvSpPr>
            <p:cNvPr id="8" name="矩形 7"/>
            <p:cNvSpPr/>
            <p:nvPr>
              <p:custDataLst>
                <p:tags r:id="rId4"/>
              </p:custDataLst>
            </p:nvPr>
          </p:nvSpPr>
          <p:spPr>
            <a:xfrm>
              <a:off x="-600" y="0"/>
              <a:ext cx="12193200" cy="6858000"/>
            </a:xfrm>
            <a:prstGeom prst="rect">
              <a:avLst/>
            </a:prstGeom>
            <a:solidFill>
              <a:schemeClr val="tx2">
                <a:alpha val="69804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9" name="矩形 8"/>
            <p:cNvSpPr/>
            <p:nvPr>
              <p:custDataLst>
                <p:tags r:id="rId5"/>
              </p:custDataLst>
            </p:nvPr>
          </p:nvSpPr>
          <p:spPr>
            <a:xfrm>
              <a:off x="-12956" y="0"/>
              <a:ext cx="679917" cy="6858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231729" y="387531"/>
              <a:ext cx="190546" cy="167273"/>
              <a:chOff x="231729" y="387531"/>
              <a:chExt cx="190546" cy="167273"/>
            </a:xfrm>
          </p:grpSpPr>
          <p:sp>
            <p:nvSpPr>
              <p:cNvPr id="11" name="矩形 10"/>
              <p:cNvSpPr/>
              <p:nvPr>
                <p:custDataLst>
                  <p:tags r:id="rId6"/>
                </p:custDataLst>
              </p:nvPr>
            </p:nvSpPr>
            <p:spPr>
              <a:xfrm>
                <a:off x="231729" y="387531"/>
                <a:ext cx="190546" cy="288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矩形 11"/>
              <p:cNvSpPr/>
              <p:nvPr>
                <p:custDataLst>
                  <p:tags r:id="rId7"/>
                </p:custDataLst>
              </p:nvPr>
            </p:nvSpPr>
            <p:spPr>
              <a:xfrm>
                <a:off x="231729" y="456768"/>
                <a:ext cx="190546" cy="288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矩形 12"/>
              <p:cNvSpPr/>
              <p:nvPr>
                <p:custDataLst>
                  <p:tags r:id="rId8"/>
                </p:custDataLst>
              </p:nvPr>
            </p:nvSpPr>
            <p:spPr>
              <a:xfrm>
                <a:off x="231729" y="526004"/>
                <a:ext cx="190546" cy="288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cxnSp>
        <p:nvCxnSpPr>
          <p:cNvPr id="19" name="直接连接符 18"/>
          <p:cNvCxnSpPr/>
          <p:nvPr userDrawn="1">
            <p:custDataLst>
              <p:tags r:id="rId9"/>
            </p:custDataLst>
          </p:nvPr>
        </p:nvCxnSpPr>
        <p:spPr>
          <a:xfrm>
            <a:off x="1132204" y="5195887"/>
            <a:ext cx="4606925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 userDrawn="1">
            <p:custDataLst>
              <p:tags r:id="rId10"/>
            </p:custDataLst>
          </p:nvPr>
        </p:nvCxnSpPr>
        <p:spPr>
          <a:xfrm>
            <a:off x="1132204" y="3743007"/>
            <a:ext cx="4606925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14"/>
            </p:custDataLst>
          </p:nvPr>
        </p:nvSpPr>
        <p:spPr>
          <a:xfrm>
            <a:off x="1057909" y="3970972"/>
            <a:ext cx="4754880" cy="1014730"/>
          </a:xfrm>
        </p:spPr>
        <p:txBody>
          <a:bodyPr lIns="90000" tIns="46800" rIns="90000" bIns="46800" anchor="ctr" anchorCtr="0">
            <a:normAutofit/>
          </a:bodyPr>
          <a:lstStyle>
            <a:lvl1pPr algn="l">
              <a:defRPr sz="5200" b="0" spc="600" baseline="0">
                <a:solidFill>
                  <a:schemeClr val="accent1"/>
                </a:solidFill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15"/>
            </p:custDataLst>
          </p:nvPr>
        </p:nvSpPr>
        <p:spPr>
          <a:xfrm>
            <a:off x="1057909" y="5398849"/>
            <a:ext cx="4754880" cy="375523"/>
          </a:xfrm>
        </p:spPr>
        <p:txBody>
          <a:bodyPr lIns="90000" tIns="46800" rIns="90000" bIns="46800" anchor="ctr" anchorCtr="0">
            <a:noAutofit/>
          </a:bodyPr>
          <a:lstStyle>
            <a:lvl1pPr marL="0" indent="0" algn="l" eaLnBrk="1" fontAlgn="auto" latinLnBrk="0" hangingPunct="1">
              <a:lnSpc>
                <a:spcPct val="100000"/>
              </a:lnSpc>
              <a:buNone/>
              <a:defRPr sz="2000" u="none" strike="noStrike" kern="1200" cap="none" spc="200" normalizeH="0" baseline="0">
                <a:solidFill>
                  <a:schemeClr val="bg1"/>
                </a:solidFill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lIns="90000" tIns="46800" rIns="90000" bIns="46800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 lIns="90000" tIns="46800" rIns="90000" bIns="46800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 lIns="90000" tIns="46800" rIns="90000" bIns="46800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>
            <p:custDataLst>
              <p:tags r:id="rId3"/>
            </p:custDataLst>
          </p:nvPr>
        </p:nvGrpSpPr>
        <p:grpSpPr>
          <a:xfrm>
            <a:off x="-12956" y="0"/>
            <a:ext cx="12205556" cy="6858000"/>
            <a:chOff x="-12956" y="0"/>
            <a:chExt cx="12205556" cy="6858000"/>
          </a:xfrm>
        </p:grpSpPr>
        <p:sp>
          <p:nvSpPr>
            <p:cNvPr id="8" name="矩形 7"/>
            <p:cNvSpPr/>
            <p:nvPr>
              <p:custDataLst>
                <p:tags r:id="rId4"/>
              </p:custDataLst>
            </p:nvPr>
          </p:nvSpPr>
          <p:spPr>
            <a:xfrm>
              <a:off x="-600" y="0"/>
              <a:ext cx="12193200" cy="6858000"/>
            </a:xfrm>
            <a:prstGeom prst="rect">
              <a:avLst/>
            </a:prstGeom>
            <a:solidFill>
              <a:schemeClr val="tx2">
                <a:alpha val="7058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9" name="矩形 8"/>
            <p:cNvSpPr/>
            <p:nvPr>
              <p:custDataLst>
                <p:tags r:id="rId5"/>
              </p:custDataLst>
            </p:nvPr>
          </p:nvSpPr>
          <p:spPr>
            <a:xfrm>
              <a:off x="-12956" y="0"/>
              <a:ext cx="679917" cy="6858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231729" y="387530"/>
              <a:ext cx="190546" cy="167277"/>
              <a:chOff x="184621" y="345917"/>
              <a:chExt cx="284762" cy="249990"/>
            </a:xfrm>
            <a:solidFill>
              <a:schemeClr val="bg1"/>
            </a:solidFill>
          </p:grpSpPr>
          <p:sp>
            <p:nvSpPr>
              <p:cNvPr id="11" name="矩形 10"/>
              <p:cNvSpPr/>
              <p:nvPr>
                <p:custDataLst>
                  <p:tags r:id="rId6"/>
                </p:custDataLst>
              </p:nvPr>
            </p:nvSpPr>
            <p:spPr>
              <a:xfrm>
                <a:off x="184621" y="345917"/>
                <a:ext cx="284762" cy="4304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矩形 11"/>
              <p:cNvSpPr/>
              <p:nvPr>
                <p:custDataLst>
                  <p:tags r:id="rId7"/>
                </p:custDataLst>
              </p:nvPr>
            </p:nvSpPr>
            <p:spPr>
              <a:xfrm>
                <a:off x="184621" y="449391"/>
                <a:ext cx="284762" cy="4304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矩形 12"/>
              <p:cNvSpPr/>
              <p:nvPr>
                <p:custDataLst>
                  <p:tags r:id="rId8"/>
                </p:custDataLst>
              </p:nvPr>
            </p:nvSpPr>
            <p:spPr>
              <a:xfrm>
                <a:off x="184621" y="552866"/>
                <a:ext cx="284762" cy="4304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cxnSp>
        <p:nvCxnSpPr>
          <p:cNvPr id="14" name="直接连接符 13"/>
          <p:cNvCxnSpPr/>
          <p:nvPr userDrawn="1">
            <p:custDataLst>
              <p:tags r:id="rId9"/>
            </p:custDataLst>
          </p:nvPr>
        </p:nvCxnSpPr>
        <p:spPr>
          <a:xfrm>
            <a:off x="3784600" y="3854270"/>
            <a:ext cx="8407400" cy="0"/>
          </a:xfrm>
          <a:prstGeom prst="line">
            <a:avLst/>
          </a:prstGeom>
          <a:ln w="12700">
            <a:solidFill>
              <a:schemeClr val="bg1">
                <a:alpha val="2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0"/>
            </p:custDataLst>
          </p:nvPr>
        </p:nvSpPr>
        <p:spPr>
          <a:xfrm>
            <a:off x="3661240" y="4054050"/>
            <a:ext cx="5537079" cy="769433"/>
          </a:xfrm>
        </p:spPr>
        <p:txBody>
          <a:bodyPr lIns="90000" tIns="46800" rIns="72000" bIns="46800" anchor="ctr" anchorCtr="0">
            <a:normAutofit/>
          </a:bodyPr>
          <a:lstStyle>
            <a:lvl1pPr>
              <a:defRPr sz="4800" b="0" u="none" strike="noStrike" kern="1200" cap="none" spc="30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11"/>
            </p:custDataLst>
          </p:nvPr>
        </p:nvSpPr>
        <p:spPr>
          <a:xfrm>
            <a:off x="3661240" y="4877758"/>
            <a:ext cx="5537079" cy="548984"/>
          </a:xfrm>
        </p:spPr>
        <p:txBody>
          <a:bodyPr lIns="90000" tIns="0" rIns="90000" bIns="46800" anchor="t" anchorCtr="0">
            <a:normAutofit/>
          </a:bodyPr>
          <a:lstStyle>
            <a:lvl1pPr marL="0" indent="0" eaLnBrk="1" fontAlgn="auto" latinLnBrk="0" hangingPunct="1">
              <a:buNone/>
              <a:defRPr kumimoji="0" lang="zh-CN" altLang="en-US" sz="1600" b="0" i="0" u="none" strike="noStrike" kern="1200" cap="none" spc="150" normalizeH="0" baseline="0" noProof="1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238877" y="952508"/>
            <a:ext cx="5283242" cy="5388907"/>
          </a:xfrm>
        </p:spPr>
        <p:txBody>
          <a:bodyPr lIns="90000" tIns="46800" rIns="90000" bIns="46800">
            <a:normAutofit/>
          </a:bodyPr>
          <a:lstStyle>
            <a:lvl1pPr>
              <a:defRPr sz="1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  <a:lvl2pPr>
              <a:defRPr sz="1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2pPr>
            <a:lvl3pPr>
              <a:defRPr sz="1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3pPr>
            <a:lvl4pPr>
              <a:defRPr sz="1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4pPr>
            <a:lvl5pPr>
              <a:defRPr sz="1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lIns="90000" tIns="46800" rIns="90000" bIns="46800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 lIns="90000" tIns="46800" rIns="90000" bIns="46800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lIns="90000" tIns="46800" rIns="90000" bIns="46800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69930" y="952508"/>
            <a:ext cx="5283242" cy="381003"/>
          </a:xfrm>
        </p:spPr>
        <p:txBody>
          <a:bodyPr lIns="90000" tIns="46800" rIns="90000" bIns="46800" anchor="t" anchorCtr="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 lIns="90000" tIns="46800" rIns="90000" bIns="46800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 lIns="90000" tIns="46800" rIns="90000" bIns="46800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 lIns="90000" tIns="46800" rIns="90000" bIns="46800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>
            <p:custDataLst>
              <p:tags r:id="rId2"/>
            </p:custDataLst>
          </p:nvPr>
        </p:nvGrpSpPr>
        <p:grpSpPr>
          <a:xfrm>
            <a:off x="-128085" y="0"/>
            <a:ext cx="679917" cy="6858000"/>
            <a:chOff x="-12956" y="0"/>
            <a:chExt cx="679917" cy="6858000"/>
          </a:xfrm>
        </p:grpSpPr>
        <p:sp>
          <p:nvSpPr>
            <p:cNvPr id="7" name="矩形 6"/>
            <p:cNvSpPr/>
            <p:nvPr>
              <p:custDataLst>
                <p:tags r:id="rId3"/>
              </p:custDataLst>
            </p:nvPr>
          </p:nvSpPr>
          <p:spPr>
            <a:xfrm>
              <a:off x="-12956" y="0"/>
              <a:ext cx="679917" cy="6858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tIns="46800" rIns="90000" bIns="46800" rtlCol="0" anchor="ctr">
              <a:normAutofit/>
            </a:bodyPr>
            <a:lstStyle/>
            <a:p>
              <a:pPr algn="ctr"/>
              <a:endParaRPr lang="zh-CN" altLang="en-US"/>
            </a:p>
          </p:txBody>
        </p:sp>
        <p:grpSp>
          <p:nvGrpSpPr>
            <p:cNvPr id="8" name="组合 7"/>
            <p:cNvGrpSpPr/>
            <p:nvPr/>
          </p:nvGrpSpPr>
          <p:grpSpPr>
            <a:xfrm>
              <a:off x="231729" y="387530"/>
              <a:ext cx="190546" cy="167277"/>
              <a:chOff x="184621" y="345917"/>
              <a:chExt cx="284762" cy="249990"/>
            </a:xfrm>
            <a:solidFill>
              <a:schemeClr val="bg1"/>
            </a:solidFill>
          </p:grpSpPr>
          <p:sp>
            <p:nvSpPr>
              <p:cNvPr id="9" name="矩形 8"/>
              <p:cNvSpPr/>
              <p:nvPr>
                <p:custDataLst>
                  <p:tags r:id="rId4"/>
                </p:custDataLst>
              </p:nvPr>
            </p:nvSpPr>
            <p:spPr>
              <a:xfrm>
                <a:off x="184621" y="345917"/>
                <a:ext cx="284762" cy="4304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0000" tIns="46800" rIns="90000" bIns="46800" rtlCol="0" anchor="ctr">
                <a:normAutofit fontScale="25000" lnSpcReduction="20000"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矩形 9"/>
              <p:cNvSpPr/>
              <p:nvPr>
                <p:custDataLst>
                  <p:tags r:id="rId5"/>
                </p:custDataLst>
              </p:nvPr>
            </p:nvSpPr>
            <p:spPr>
              <a:xfrm>
                <a:off x="184621" y="449391"/>
                <a:ext cx="284762" cy="4304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0000" tIns="46800" rIns="90000" bIns="46800" rtlCol="0" anchor="ctr">
                <a:normAutofit fontScale="25000" lnSpcReduction="20000"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矩形 10"/>
              <p:cNvSpPr/>
              <p:nvPr>
                <p:custDataLst>
                  <p:tags r:id="rId6"/>
                </p:custDataLst>
              </p:nvPr>
            </p:nvSpPr>
            <p:spPr>
              <a:xfrm>
                <a:off x="184621" y="552866"/>
                <a:ext cx="284762" cy="4304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0000" tIns="46800" rIns="90000" bIns="46800" rtlCol="0" anchor="ctr">
                <a:normAutofit fontScale="25000" lnSpcReduction="20000"/>
              </a:bodyPr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 vert="horz" lIns="90000" tIns="46800" rIns="90000" bIns="4680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 lIns="90000" tIns="46800" rIns="90000" bIns="46800">
            <a:normAutofit/>
          </a:bodyPr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 lIns="90000" tIns="46800" rIns="90000" bIns="46800">
            <a:normAutofit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 lIns="90000" tIns="46800" rIns="90000" bIns="46800">
            <a:normAutofit/>
          </a:bodyPr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3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4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lIns="90000" tIns="46800" rIns="90000" bIns="46800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 lIns="90000" tIns="46800" rIns="90000" bIns="46800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lIns="90000" tIns="46800" rIns="90000" bIns="46800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2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 lIns="90000" tIns="46800" rIns="90000" bIns="46800">
            <a:normAutofit/>
          </a:bodyPr>
          <a:lstStyle>
            <a:lvl1pPr indent="0" eaLnBrk="1" fontAlgn="auto" latinLnBrk="0" hangingPunct="1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  <a:lvl2pPr indent="0" eaLnBrk="1" fontAlgn="auto" latinLnBrk="0" hangingPunct="1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2pPr>
            <a:lvl3pPr indent="0" eaLnBrk="1" fontAlgn="auto" latinLnBrk="0" hangingPunct="1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3pPr>
            <a:lvl4pPr indent="0" eaLnBrk="1" fontAlgn="auto" latinLnBrk="0" hangingPunct="1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4pPr>
            <a:lvl5pPr indent="0" eaLnBrk="1" fontAlgn="auto" latinLnBrk="0" hangingPunct="1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lIns="90000" tIns="46800" rIns="90000" bIns="46800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 lIns="90000" tIns="46800" rIns="90000" bIns="46800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 lIns="90000" tIns="46800" rIns="90000" bIns="46800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69930" y="952508"/>
            <a:ext cx="10852237" cy="538890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>
            <p:custDataLst>
              <p:tags r:id="rId3"/>
            </p:custDataLst>
          </p:nvPr>
        </p:nvGrpSpPr>
        <p:grpSpPr>
          <a:xfrm>
            <a:off x="-12956" y="0"/>
            <a:ext cx="12205556" cy="6858000"/>
            <a:chOff x="-12956" y="0"/>
            <a:chExt cx="12205556" cy="6858000"/>
          </a:xfrm>
        </p:grpSpPr>
        <p:sp>
          <p:nvSpPr>
            <p:cNvPr id="7" name="矩形 6"/>
            <p:cNvSpPr/>
            <p:nvPr>
              <p:custDataLst>
                <p:tags r:id="rId4"/>
              </p:custDataLst>
            </p:nvPr>
          </p:nvSpPr>
          <p:spPr>
            <a:xfrm>
              <a:off x="-600" y="0"/>
              <a:ext cx="12193200" cy="6858000"/>
            </a:xfrm>
            <a:prstGeom prst="rect">
              <a:avLst/>
            </a:prstGeom>
            <a:solidFill>
              <a:schemeClr val="tx2">
                <a:alpha val="7058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zh-CN" alt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8" name="矩形 7"/>
            <p:cNvSpPr/>
            <p:nvPr>
              <p:custDataLst>
                <p:tags r:id="rId5"/>
              </p:custDataLst>
            </p:nvPr>
          </p:nvSpPr>
          <p:spPr>
            <a:xfrm>
              <a:off x="-12956" y="0"/>
              <a:ext cx="679917" cy="6858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zh-CN" altLang="en-US">
                <a:solidFill>
                  <a:schemeClr val="accent1"/>
                </a:solidFill>
              </a:endParaRPr>
            </a:p>
          </p:txBody>
        </p:sp>
        <p:grpSp>
          <p:nvGrpSpPr>
            <p:cNvPr id="9" name="组合 8"/>
            <p:cNvGrpSpPr/>
            <p:nvPr/>
          </p:nvGrpSpPr>
          <p:grpSpPr>
            <a:xfrm>
              <a:off x="231729" y="387530"/>
              <a:ext cx="190546" cy="167277"/>
              <a:chOff x="184621" y="345917"/>
              <a:chExt cx="284762" cy="249990"/>
            </a:xfrm>
            <a:solidFill>
              <a:schemeClr val="bg1"/>
            </a:solidFill>
          </p:grpSpPr>
          <p:sp>
            <p:nvSpPr>
              <p:cNvPr id="10" name="矩形 9"/>
              <p:cNvSpPr/>
              <p:nvPr>
                <p:custDataLst>
                  <p:tags r:id="rId6"/>
                </p:custDataLst>
              </p:nvPr>
            </p:nvSpPr>
            <p:spPr>
              <a:xfrm>
                <a:off x="184621" y="345917"/>
                <a:ext cx="284762" cy="4304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1" name="矩形 10"/>
              <p:cNvSpPr/>
              <p:nvPr>
                <p:custDataLst>
                  <p:tags r:id="rId7"/>
                </p:custDataLst>
              </p:nvPr>
            </p:nvSpPr>
            <p:spPr>
              <a:xfrm>
                <a:off x="184621" y="449391"/>
                <a:ext cx="284762" cy="4304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2" name="矩形 11"/>
              <p:cNvSpPr/>
              <p:nvPr>
                <p:custDataLst>
                  <p:tags r:id="rId8"/>
                </p:custDataLst>
              </p:nvPr>
            </p:nvSpPr>
            <p:spPr>
              <a:xfrm>
                <a:off x="184621" y="552866"/>
                <a:ext cx="284762" cy="4304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:endParaRPr lang="zh-CN" altLang="en-US">
                  <a:solidFill>
                    <a:schemeClr val="accent1"/>
                  </a:solidFill>
                </a:endParaRPr>
              </a:p>
            </p:txBody>
          </p:sp>
        </p:grpSp>
      </p:grpSp>
      <p:cxnSp>
        <p:nvCxnSpPr>
          <p:cNvPr id="15" name="直接连接符 14"/>
          <p:cNvCxnSpPr/>
          <p:nvPr userDrawn="1">
            <p:custDataLst>
              <p:tags r:id="rId9"/>
            </p:custDataLst>
          </p:nvPr>
        </p:nvCxnSpPr>
        <p:spPr>
          <a:xfrm>
            <a:off x="1865447" y="3678221"/>
            <a:ext cx="559435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0"/>
            </p:custDataLst>
          </p:nvPr>
        </p:nvSpPr>
        <p:spPr>
          <a:xfrm>
            <a:off x="1822517" y="2506011"/>
            <a:ext cx="5728469" cy="1195471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6600" b="0" i="0" u="none" strike="noStrike" kern="1200" cap="none" spc="600" normalizeH="0" baseline="0" noProof="1" dirty="0">
                <a:solidFill>
                  <a:schemeClr val="accent1"/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编辑标题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3" hasCustomPrompt="1"/>
            <p:custDataLst>
              <p:tags r:id="rId14"/>
            </p:custDataLst>
          </p:nvPr>
        </p:nvSpPr>
        <p:spPr>
          <a:xfrm>
            <a:off x="1797156" y="3828197"/>
            <a:ext cx="4237952" cy="577551"/>
          </a:xfrm>
        </p:spPr>
        <p:txBody>
          <a:bodyPr lIns="90000" rIns="90000" bIns="46800"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lIns="90000" tIns="46800" rIns="90000" bIns="46800">
            <a:normAutofit/>
          </a:bodyPr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grpSp>
        <p:nvGrpSpPr>
          <p:cNvPr id="11" name="组合 10"/>
          <p:cNvGrpSpPr/>
          <p:nvPr userDrawn="1">
            <p:custDataLst>
              <p:tags r:id="rId3"/>
            </p:custDataLst>
          </p:nvPr>
        </p:nvGrpSpPr>
        <p:grpSpPr>
          <a:xfrm>
            <a:off x="10991850" y="5960110"/>
            <a:ext cx="529590" cy="416560"/>
            <a:chOff x="908" y="2717"/>
            <a:chExt cx="834" cy="656"/>
          </a:xfrm>
        </p:grpSpPr>
        <p:sp>
          <p:nvSpPr>
            <p:cNvPr id="6" name="矩形 5"/>
            <p:cNvSpPr/>
            <p:nvPr userDrawn="1">
              <p:custDataLst>
                <p:tags r:id="rId4"/>
              </p:custDataLst>
            </p:nvPr>
          </p:nvSpPr>
          <p:spPr>
            <a:xfrm>
              <a:off x="908" y="2717"/>
              <a:ext cx="835" cy="11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tIns="46800" rIns="90000" bIns="46800" rtlCol="0" anchor="ctr">
              <a:normAutofit fontScale="25000" lnSpcReduction="20000"/>
            </a:bodyPr>
            <a:lstStyle/>
            <a:p>
              <a:pPr algn="ctr"/>
              <a:endParaRPr lang="zh-CN" altLang="en-US" baseline="0">
                <a:latin typeface="Arial" panose="020B0604020202020204" pitchFamily="34" charset="0"/>
              </a:endParaRPr>
            </a:p>
          </p:txBody>
        </p:sp>
        <p:sp>
          <p:nvSpPr>
            <p:cNvPr id="10" name="矩形 9"/>
            <p:cNvSpPr/>
            <p:nvPr userDrawn="1">
              <p:custDataLst>
                <p:tags r:id="rId5"/>
              </p:custDataLst>
            </p:nvPr>
          </p:nvSpPr>
          <p:spPr>
            <a:xfrm>
              <a:off x="908" y="2986"/>
              <a:ext cx="835" cy="11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tIns="46800" rIns="90000" bIns="46800" rtlCol="0" anchor="ctr">
              <a:normAutofit fontScale="25000" lnSpcReduction="20000"/>
            </a:bodyPr>
            <a:lstStyle/>
            <a:p>
              <a:pPr algn="ctr"/>
              <a:endParaRPr lang="zh-CN" altLang="en-US" baseline="0">
                <a:latin typeface="Arial" panose="020B0604020202020204" pitchFamily="34" charset="0"/>
              </a:endParaRPr>
            </a:p>
          </p:txBody>
        </p:sp>
        <p:sp>
          <p:nvSpPr>
            <p:cNvPr id="12" name="矩形 11"/>
            <p:cNvSpPr/>
            <p:nvPr userDrawn="1">
              <p:custDataLst>
                <p:tags r:id="rId6"/>
              </p:custDataLst>
            </p:nvPr>
          </p:nvSpPr>
          <p:spPr>
            <a:xfrm>
              <a:off x="908" y="3255"/>
              <a:ext cx="835" cy="11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tIns="46800" rIns="90000" bIns="46800" rtlCol="0" anchor="ctr">
              <a:normAutofit fontScale="25000" lnSpcReduction="20000"/>
            </a:bodyPr>
            <a:lstStyle/>
            <a:p>
              <a:pPr algn="ctr"/>
              <a:endParaRPr lang="zh-CN" altLang="en-US" baseline="0">
                <a:latin typeface="Arial" panose="020B0604020202020204" pitchFamily="34" charset="0"/>
              </a:endParaRPr>
            </a:p>
          </p:txBody>
        </p:sp>
      </p:grp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 lIns="90000" tIns="46800" rIns="90000" bIns="46800">
            <a:normAutofit/>
          </a:bodyPr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 lIns="90000" tIns="46800" rIns="90000" bIns="46800">
            <a:normAutofit/>
          </a:bodyPr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 lIns="90000" tIns="46800" rIns="90000" bIns="46800">
            <a:normAutofit/>
          </a:bodyPr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292800" y="304200"/>
            <a:ext cx="11606400" cy="6249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46800" rIns="90000" bIns="46800" rtlCol="0" anchor="ctr">
            <a:normAutofit/>
          </a:bodyPr>
          <a:lstStyle/>
          <a:p>
            <a:pPr algn="ctr"/>
            <a:endParaRPr lang="zh-CN" altLang="en-US" baseline="0">
              <a:latin typeface="Arial" panose="020B0604020202020204" pitchFamily="34" charset="0"/>
            </a:endParaRPr>
          </a:p>
        </p:txBody>
      </p:sp>
      <p:grpSp>
        <p:nvGrpSpPr>
          <p:cNvPr id="11" name="组合 10"/>
          <p:cNvGrpSpPr/>
          <p:nvPr userDrawn="1">
            <p:custDataLst>
              <p:tags r:id="rId3"/>
            </p:custDataLst>
          </p:nvPr>
        </p:nvGrpSpPr>
        <p:grpSpPr>
          <a:xfrm flipH="1">
            <a:off x="11102340" y="5832475"/>
            <a:ext cx="558165" cy="517525"/>
            <a:chOff x="1186" y="460"/>
            <a:chExt cx="879" cy="815"/>
          </a:xfrm>
        </p:grpSpPr>
        <p:sp>
          <p:nvSpPr>
            <p:cNvPr id="6" name="矩形 5"/>
            <p:cNvSpPr/>
            <p:nvPr userDrawn="1">
              <p:custDataLst>
                <p:tags r:id="rId4"/>
              </p:custDataLst>
            </p:nvPr>
          </p:nvSpPr>
          <p:spPr>
            <a:xfrm>
              <a:off x="1186" y="460"/>
              <a:ext cx="542" cy="542"/>
            </a:xfrm>
            <a:prstGeom prst="rect">
              <a:avLst/>
            </a:prstGeom>
            <a:noFill/>
            <a:ln w="444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tIns="46800" rIns="90000" bIns="46800" rtlCol="0" anchor="ctr">
              <a:normAutofit lnSpcReduction="10000"/>
            </a:bodyPr>
            <a:lstStyle/>
            <a:p>
              <a:pPr algn="ctr"/>
              <a:endParaRPr lang="zh-CN" altLang="en-US" baseline="0">
                <a:latin typeface="Arial" panose="020B0604020202020204" pitchFamily="34" charset="0"/>
              </a:endParaRPr>
            </a:p>
          </p:txBody>
        </p:sp>
        <p:sp>
          <p:nvSpPr>
            <p:cNvPr id="9" name="矩形 8"/>
            <p:cNvSpPr/>
            <p:nvPr userDrawn="1">
              <p:custDataLst>
                <p:tags r:id="rId5"/>
              </p:custDataLst>
            </p:nvPr>
          </p:nvSpPr>
          <p:spPr>
            <a:xfrm>
              <a:off x="1523" y="733"/>
              <a:ext cx="542" cy="542"/>
            </a:xfrm>
            <a:prstGeom prst="rect">
              <a:avLst/>
            </a:prstGeom>
            <a:noFill/>
            <a:ln w="444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tIns="46800" rIns="90000" bIns="46800" rtlCol="0" anchor="ctr">
              <a:normAutofit lnSpcReduction="10000"/>
            </a:bodyPr>
            <a:lstStyle/>
            <a:p>
              <a:pPr algn="ctr"/>
              <a:endParaRPr lang="zh-CN" altLang="en-US" baseline="0">
                <a:latin typeface="Arial" panose="020B0604020202020204" pitchFamily="34" charset="0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1281600" y="1249200"/>
            <a:ext cx="9626400" cy="723600"/>
          </a:xfrm>
        </p:spPr>
        <p:txBody>
          <a:bodyPr lIns="90000" tIns="46800" rIns="90000" bIns="46800" anchor="ctr">
            <a:normAutofit/>
          </a:bodyPr>
          <a:lstStyle>
            <a:lvl1pPr>
              <a:defRPr sz="30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7"/>
            </p:custDataLst>
          </p:nvPr>
        </p:nvSpPr>
        <p:spPr>
          <a:xfrm>
            <a:off x="1281113" y="2163600"/>
            <a:ext cx="9626600" cy="3445200"/>
          </a:xfrm>
        </p:spPr>
        <p:txBody>
          <a:bodyPr lIns="90000" tIns="46800" rIns="90000" bIns="46800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 lIns="90000" tIns="46800" rIns="90000" bIns="46800">
            <a:normAutofit/>
          </a:bodyPr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 lIns="90000" tIns="46800" rIns="90000" bIns="46800">
            <a:normAutofit/>
          </a:bodyPr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 lIns="90000" tIns="46800" rIns="90000" bIns="46800">
            <a:normAutofit/>
          </a:bodyPr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4823460" cy="686625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tIns="46800" rIns="90000" bIns="46800" rtlCol="0" anchor="ctr">
            <a:normAutofit/>
          </a:bodyPr>
          <a:lstStyle/>
          <a:p>
            <a:pPr lvl="0" algn="ctr"/>
            <a:endParaRPr lang="en-US" altLang="zh-CN" baseline="0" dirty="0">
              <a:latin typeface="Arial" panose="020B0604020202020204" pitchFamily="34" charset="0"/>
              <a:sym typeface="+mn-ea"/>
            </a:endParaRPr>
          </a:p>
        </p:txBody>
      </p:sp>
      <p:grpSp>
        <p:nvGrpSpPr>
          <p:cNvPr id="11" name="组合 10"/>
          <p:cNvGrpSpPr/>
          <p:nvPr userDrawn="1">
            <p:custDataLst>
              <p:tags r:id="rId3"/>
            </p:custDataLst>
          </p:nvPr>
        </p:nvGrpSpPr>
        <p:grpSpPr>
          <a:xfrm>
            <a:off x="586740" y="5932805"/>
            <a:ext cx="529590" cy="416560"/>
            <a:chOff x="908" y="2717"/>
            <a:chExt cx="834" cy="656"/>
          </a:xfrm>
        </p:grpSpPr>
        <p:sp>
          <p:nvSpPr>
            <p:cNvPr id="6" name="矩形 5"/>
            <p:cNvSpPr/>
            <p:nvPr userDrawn="1">
              <p:custDataLst>
                <p:tags r:id="rId4"/>
              </p:custDataLst>
            </p:nvPr>
          </p:nvSpPr>
          <p:spPr>
            <a:xfrm>
              <a:off x="908" y="2717"/>
              <a:ext cx="835" cy="11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0000" tIns="46800" rIns="90000" bIns="46800" rtlCol="0" anchor="ctr">
              <a:normAutofit fontScale="25000" lnSpcReduction="20000"/>
            </a:bodyPr>
            <a:lstStyle/>
            <a:p>
              <a:pPr algn="ctr"/>
              <a:endParaRPr lang="zh-CN" altLang="en-US" baseline="0">
                <a:latin typeface="Arial" panose="020B0604020202020204" pitchFamily="34" charset="0"/>
              </a:endParaRPr>
            </a:p>
          </p:txBody>
        </p:sp>
        <p:sp>
          <p:nvSpPr>
            <p:cNvPr id="10" name="矩形 9"/>
            <p:cNvSpPr/>
            <p:nvPr userDrawn="1">
              <p:custDataLst>
                <p:tags r:id="rId5"/>
              </p:custDataLst>
            </p:nvPr>
          </p:nvSpPr>
          <p:spPr>
            <a:xfrm>
              <a:off x="908" y="2986"/>
              <a:ext cx="835" cy="11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0000" tIns="46800" rIns="90000" bIns="46800" rtlCol="0" anchor="ctr">
              <a:normAutofit fontScale="25000" lnSpcReduction="20000"/>
            </a:bodyPr>
            <a:lstStyle/>
            <a:p>
              <a:pPr algn="ctr"/>
              <a:endParaRPr lang="zh-CN" altLang="en-US" baseline="0">
                <a:latin typeface="Arial" panose="020B0604020202020204" pitchFamily="34" charset="0"/>
              </a:endParaRPr>
            </a:p>
          </p:txBody>
        </p:sp>
        <p:sp>
          <p:nvSpPr>
            <p:cNvPr id="12" name="矩形 11"/>
            <p:cNvSpPr/>
            <p:nvPr userDrawn="1">
              <p:custDataLst>
                <p:tags r:id="rId6"/>
              </p:custDataLst>
            </p:nvPr>
          </p:nvSpPr>
          <p:spPr>
            <a:xfrm>
              <a:off x="908" y="3255"/>
              <a:ext cx="835" cy="11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0000" tIns="46800" rIns="90000" bIns="46800" rtlCol="0" anchor="ctr">
              <a:normAutofit fontScale="25000" lnSpcReduction="20000"/>
            </a:bodyPr>
            <a:lstStyle/>
            <a:p>
              <a:pPr algn="ctr"/>
              <a:endParaRPr lang="zh-CN" altLang="en-US" baseline="0">
                <a:latin typeface="Arial" panose="020B0604020202020204" pitchFamily="34" charset="0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583200" y="770400"/>
            <a:ext cx="3960000" cy="882000"/>
          </a:xfrm>
        </p:spPr>
        <p:txBody>
          <a:bodyPr wrap="square" lIns="90000" tIns="46800" rIns="90000" bIns="46800" anchor="ctr">
            <a:normAutofit/>
          </a:bodyPr>
          <a:lstStyle>
            <a:lvl1pPr>
              <a:defRPr sz="340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 wrap="square" lIns="90000" tIns="46800" rIns="90000" bIns="46800">
            <a:normAutofit/>
          </a:bodyPr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 wrap="square" lIns="90000" tIns="46800" rIns="90000" bIns="46800">
            <a:normAutofit/>
          </a:bodyPr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 wrap="square" lIns="90000" tIns="46800" rIns="90000" bIns="46800">
            <a:normAutofit/>
          </a:bodyPr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1"/>
            </p:custDataLst>
          </p:nvPr>
        </p:nvSpPr>
        <p:spPr>
          <a:xfrm>
            <a:off x="586800" y="1764000"/>
            <a:ext cx="3956400" cy="4093200"/>
          </a:xfrm>
        </p:spPr>
        <p:txBody>
          <a:bodyPr wrap="square" lIns="90000" tIns="46800" rIns="90000" bIns="46800">
            <a:normAutofit/>
          </a:bodyPr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2"/>
            </p:custDataLst>
          </p:nvPr>
        </p:nvSpPr>
        <p:spPr>
          <a:xfrm>
            <a:off x="5101200" y="769938"/>
            <a:ext cx="6480000" cy="5087937"/>
          </a:xfrm>
        </p:spPr>
        <p:txBody>
          <a:bodyPr wrap="square" lIns="90000" tIns="46800" rIns="90000" bIns="46800">
            <a:normAutofit/>
          </a:bodyPr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2664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tIns="46800" rIns="90000" bIns="46800" rtlCol="0" anchor="ctr">
            <a:normAutofit/>
          </a:bodyPr>
          <a:lstStyle/>
          <a:p>
            <a:pPr lvl="0" algn="ctr"/>
            <a:endParaRPr lang="en-US" altLang="zh-CN" baseline="0">
              <a:latin typeface="Arial" panose="020B0604020202020204" pitchFamily="34" charset="0"/>
              <a:sym typeface="+mn-ea"/>
            </a:endParaRPr>
          </a:p>
        </p:txBody>
      </p:sp>
      <p:grpSp>
        <p:nvGrpSpPr>
          <p:cNvPr id="11" name="组合 10"/>
          <p:cNvGrpSpPr/>
          <p:nvPr userDrawn="1">
            <p:custDataLst>
              <p:tags r:id="rId3"/>
            </p:custDataLst>
          </p:nvPr>
        </p:nvGrpSpPr>
        <p:grpSpPr>
          <a:xfrm flipH="1">
            <a:off x="11047095" y="449580"/>
            <a:ext cx="558165" cy="517525"/>
            <a:chOff x="1186" y="460"/>
            <a:chExt cx="879" cy="815"/>
          </a:xfrm>
        </p:grpSpPr>
        <p:sp>
          <p:nvSpPr>
            <p:cNvPr id="6" name="矩形 5"/>
            <p:cNvSpPr/>
            <p:nvPr userDrawn="1">
              <p:custDataLst>
                <p:tags r:id="rId4"/>
              </p:custDataLst>
            </p:nvPr>
          </p:nvSpPr>
          <p:spPr>
            <a:xfrm>
              <a:off x="1186" y="460"/>
              <a:ext cx="542" cy="542"/>
            </a:xfrm>
            <a:prstGeom prst="rect">
              <a:avLst/>
            </a:prstGeom>
            <a:noFill/>
            <a:ln w="444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0000" tIns="46800" rIns="90000" bIns="46800" rtlCol="0" anchor="ctr">
              <a:normAutofit lnSpcReduction="10000"/>
            </a:bodyPr>
            <a:lstStyle/>
            <a:p>
              <a:pPr algn="ctr"/>
              <a:endParaRPr lang="zh-CN" altLang="en-US" baseline="0">
                <a:latin typeface="Arial" panose="020B0604020202020204" pitchFamily="34" charset="0"/>
              </a:endParaRPr>
            </a:p>
          </p:txBody>
        </p:sp>
        <p:sp>
          <p:nvSpPr>
            <p:cNvPr id="8" name="矩形 7"/>
            <p:cNvSpPr/>
            <p:nvPr userDrawn="1">
              <p:custDataLst>
                <p:tags r:id="rId5"/>
              </p:custDataLst>
            </p:nvPr>
          </p:nvSpPr>
          <p:spPr>
            <a:xfrm>
              <a:off x="1523" y="733"/>
              <a:ext cx="542" cy="542"/>
            </a:xfrm>
            <a:prstGeom prst="rect">
              <a:avLst/>
            </a:prstGeom>
            <a:noFill/>
            <a:ln w="444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0000" tIns="46800" rIns="90000" bIns="46800" rtlCol="0" anchor="ctr">
              <a:normAutofit lnSpcReduction="10000"/>
            </a:bodyPr>
            <a:lstStyle/>
            <a:p>
              <a:pPr algn="ctr"/>
              <a:endParaRPr lang="zh-CN" altLang="en-US" baseline="0">
                <a:latin typeface="Arial" panose="020B0604020202020204" pitchFamily="34" charset="0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612000" y="781200"/>
            <a:ext cx="10976400" cy="626400"/>
          </a:xfrm>
        </p:spPr>
        <p:txBody>
          <a:bodyPr wrap="square" lIns="90000" tIns="46800" rIns="90000" bIns="46800" anchor="ctr">
            <a:normAutofit/>
          </a:bodyPr>
          <a:lstStyle>
            <a:lvl1pPr algn="ctr">
              <a:defRPr sz="340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 wrap="square" lIns="90000" tIns="46800" rIns="90000" bIns="46800">
            <a:normAutofit/>
          </a:bodyPr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 wrap="square" lIns="90000" tIns="46800" rIns="90000" bIns="46800">
            <a:normAutofit/>
          </a:bodyPr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 wrap="square" lIns="90000" tIns="46800" rIns="90000" bIns="46800">
            <a:normAutofit/>
          </a:bodyPr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0"/>
            </p:custDataLst>
          </p:nvPr>
        </p:nvSpPr>
        <p:spPr>
          <a:xfrm>
            <a:off x="612000" y="1659600"/>
            <a:ext cx="10975975" cy="828000"/>
          </a:xfrm>
        </p:spPr>
        <p:txBody>
          <a:bodyPr wrap="square" lIns="90000" tIns="46800" rIns="90000" bIns="46800">
            <a:normAutofit/>
          </a:bodyPr>
          <a:lstStyle>
            <a:lvl1pPr algn="ctr"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1"/>
            </p:custDataLst>
          </p:nvPr>
        </p:nvSpPr>
        <p:spPr>
          <a:xfrm>
            <a:off x="612775" y="2808000"/>
            <a:ext cx="10965600" cy="3430800"/>
          </a:xfrm>
        </p:spPr>
        <p:txBody>
          <a:bodyPr wrap="square" lIns="90000" tIns="46800" rIns="90000" bIns="46800">
            <a:normAutofit/>
          </a:bodyPr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0" y="5029201"/>
            <a:ext cx="12192000" cy="182879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tIns="46800" rIns="90000" bIns="46800" rtlCol="0" anchor="ctr">
            <a:normAutofit/>
          </a:bodyPr>
          <a:lstStyle/>
          <a:p>
            <a:pPr lvl="0" algn="ctr"/>
            <a:endParaRPr lang="en-US" altLang="zh-CN" baseline="0">
              <a:latin typeface="Arial" panose="020B0604020202020204" pitchFamily="34" charset="0"/>
              <a:sym typeface="+mn-ea"/>
            </a:endParaRPr>
          </a:p>
        </p:txBody>
      </p:sp>
      <p:grpSp>
        <p:nvGrpSpPr>
          <p:cNvPr id="11" name="组合 10"/>
          <p:cNvGrpSpPr/>
          <p:nvPr userDrawn="1">
            <p:custDataLst>
              <p:tags r:id="rId3"/>
            </p:custDataLst>
          </p:nvPr>
        </p:nvGrpSpPr>
        <p:grpSpPr>
          <a:xfrm>
            <a:off x="390525" y="338455"/>
            <a:ext cx="558165" cy="517525"/>
            <a:chOff x="1186" y="460"/>
            <a:chExt cx="879" cy="815"/>
          </a:xfrm>
        </p:grpSpPr>
        <p:sp>
          <p:nvSpPr>
            <p:cNvPr id="6" name="矩形 5"/>
            <p:cNvSpPr/>
            <p:nvPr userDrawn="1">
              <p:custDataLst>
                <p:tags r:id="rId4"/>
              </p:custDataLst>
            </p:nvPr>
          </p:nvSpPr>
          <p:spPr>
            <a:xfrm>
              <a:off x="1186" y="460"/>
              <a:ext cx="542" cy="542"/>
            </a:xfrm>
            <a:prstGeom prst="rect">
              <a:avLst/>
            </a:prstGeom>
            <a:noFill/>
            <a:ln w="444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0000" tIns="46800" rIns="90000" bIns="46800" rtlCol="0" anchor="ctr">
              <a:normAutofit lnSpcReduction="10000"/>
            </a:bodyPr>
            <a:lstStyle/>
            <a:p>
              <a:pPr algn="ctr"/>
              <a:endParaRPr lang="zh-CN" altLang="en-US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0" name="矩形 9"/>
            <p:cNvSpPr/>
            <p:nvPr userDrawn="1">
              <p:custDataLst>
                <p:tags r:id="rId5"/>
              </p:custDataLst>
            </p:nvPr>
          </p:nvSpPr>
          <p:spPr>
            <a:xfrm>
              <a:off x="1523" y="733"/>
              <a:ext cx="542" cy="542"/>
            </a:xfrm>
            <a:prstGeom prst="rect">
              <a:avLst/>
            </a:prstGeom>
            <a:noFill/>
            <a:ln w="444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0000" tIns="46800" rIns="90000" bIns="46800" rtlCol="0" anchor="ctr">
              <a:normAutofit lnSpcReduction="10000"/>
            </a:bodyPr>
            <a:lstStyle/>
            <a:p>
              <a:pPr algn="ctr"/>
              <a:endParaRPr lang="zh-CN" altLang="en-US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604800" y="669600"/>
            <a:ext cx="10976400" cy="565200"/>
          </a:xfrm>
        </p:spPr>
        <p:txBody>
          <a:bodyPr wrap="square" lIns="90000" tIns="46800" rIns="90000" bIns="46800" anchor="ctr">
            <a:normAutofit/>
          </a:bodyPr>
          <a:lstStyle>
            <a:lvl1pPr algn="ctr">
              <a:defRPr sz="32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 wrap="square" lIns="90000" tIns="46800" rIns="90000" bIns="46800">
            <a:normAutofit/>
          </a:bodyPr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 wrap="square" lIns="90000" tIns="46800" rIns="90000" bIns="46800">
            <a:normAutofit/>
          </a:bodyPr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 wrap="square" lIns="90000" tIns="46800" rIns="90000" bIns="46800">
            <a:normAutofit/>
          </a:bodyPr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0"/>
            </p:custDataLst>
          </p:nvPr>
        </p:nvSpPr>
        <p:spPr>
          <a:xfrm>
            <a:off x="604837" y="1681200"/>
            <a:ext cx="10990800" cy="3211200"/>
          </a:xfrm>
        </p:spPr>
        <p:txBody>
          <a:bodyPr wrap="square" lIns="90000" tIns="46800" rIns="90000" bIns="46800">
            <a:normAutofit/>
          </a:bodyPr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11"/>
            </p:custDataLst>
          </p:nvPr>
        </p:nvSpPr>
        <p:spPr>
          <a:xfrm>
            <a:off x="594000" y="5180400"/>
            <a:ext cx="11001600" cy="1011600"/>
          </a:xfrm>
        </p:spPr>
        <p:txBody>
          <a:bodyPr wrap="square" lIns="90000" tIns="46800" rIns="90000" bIns="46800">
            <a:normAutofit/>
          </a:bodyPr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tIns="46800" rIns="90000" bIns="46800" rtlCol="0" anchor="ctr">
            <a:normAutofit/>
          </a:bodyPr>
          <a:lstStyle/>
          <a:p>
            <a:pPr lvl="0" algn="ctr"/>
            <a:endParaRPr lang="en-US" altLang="zh-CN" baseline="0">
              <a:latin typeface="Arial" panose="020B0604020202020204" pitchFamily="34" charset="0"/>
              <a:sym typeface="+mn-ea"/>
            </a:endParaRPr>
          </a:p>
        </p:txBody>
      </p:sp>
      <p:grpSp>
        <p:nvGrpSpPr>
          <p:cNvPr id="6" name="组合 5"/>
          <p:cNvGrpSpPr/>
          <p:nvPr userDrawn="1">
            <p:custDataLst>
              <p:tags r:id="rId3"/>
            </p:custDataLst>
          </p:nvPr>
        </p:nvGrpSpPr>
        <p:grpSpPr>
          <a:xfrm>
            <a:off x="11310620" y="250190"/>
            <a:ext cx="529590" cy="416560"/>
            <a:chOff x="908" y="2717"/>
            <a:chExt cx="834" cy="656"/>
          </a:xfrm>
        </p:grpSpPr>
        <p:sp>
          <p:nvSpPr>
            <p:cNvPr id="14" name="矩形 13"/>
            <p:cNvSpPr/>
            <p:nvPr userDrawn="1">
              <p:custDataLst>
                <p:tags r:id="rId4"/>
              </p:custDataLst>
            </p:nvPr>
          </p:nvSpPr>
          <p:spPr>
            <a:xfrm>
              <a:off x="908" y="2717"/>
              <a:ext cx="835" cy="11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0000" tIns="46800" rIns="90000" bIns="46800" rtlCol="0" anchor="ctr">
              <a:normAutofit fontScale="25000" lnSpcReduction="20000"/>
            </a:bodyPr>
            <a:lstStyle/>
            <a:p>
              <a:pPr algn="ctr"/>
              <a:endParaRPr lang="zh-CN" altLang="en-US" baseline="0">
                <a:latin typeface="Arial" panose="020B0604020202020204" pitchFamily="34" charset="0"/>
              </a:endParaRPr>
            </a:p>
          </p:txBody>
        </p:sp>
        <p:sp>
          <p:nvSpPr>
            <p:cNvPr id="15" name="矩形 14"/>
            <p:cNvSpPr/>
            <p:nvPr userDrawn="1">
              <p:custDataLst>
                <p:tags r:id="rId5"/>
              </p:custDataLst>
            </p:nvPr>
          </p:nvSpPr>
          <p:spPr>
            <a:xfrm>
              <a:off x="908" y="2986"/>
              <a:ext cx="835" cy="11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0000" tIns="46800" rIns="90000" bIns="46800" rtlCol="0" anchor="ctr">
              <a:normAutofit fontScale="25000" lnSpcReduction="20000"/>
            </a:bodyPr>
            <a:lstStyle/>
            <a:p>
              <a:pPr algn="ctr"/>
              <a:endParaRPr lang="zh-CN" altLang="en-US" baseline="0">
                <a:latin typeface="Arial" panose="020B0604020202020204" pitchFamily="34" charset="0"/>
              </a:endParaRPr>
            </a:p>
          </p:txBody>
        </p:sp>
        <p:sp>
          <p:nvSpPr>
            <p:cNvPr id="16" name="矩形 15"/>
            <p:cNvSpPr/>
            <p:nvPr userDrawn="1">
              <p:custDataLst>
                <p:tags r:id="rId6"/>
              </p:custDataLst>
            </p:nvPr>
          </p:nvSpPr>
          <p:spPr>
            <a:xfrm>
              <a:off x="908" y="3255"/>
              <a:ext cx="835" cy="11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0000" tIns="46800" rIns="90000" bIns="46800" rtlCol="0" anchor="ctr">
              <a:normAutofit fontScale="25000" lnSpcReduction="20000"/>
            </a:bodyPr>
            <a:lstStyle/>
            <a:p>
              <a:pPr algn="ctr"/>
              <a:endParaRPr lang="zh-CN" altLang="en-US" baseline="0">
                <a:latin typeface="Arial" panose="020B0604020202020204" pitchFamily="34" charset="0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579600" y="237600"/>
            <a:ext cx="11037600" cy="441964"/>
          </a:xfrm>
        </p:spPr>
        <p:txBody>
          <a:bodyPr wrap="square" lIns="90000" tIns="46800" rIns="90000" bIns="46800">
            <a:normAutofit/>
          </a:bodyPr>
          <a:lstStyle>
            <a:lvl1pPr>
              <a:defRPr sz="220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 wrap="square" lIns="90000" tIns="46800" rIns="90000" bIns="46800">
            <a:normAutofit/>
          </a:bodyPr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 wrap="square" lIns="90000" tIns="46800" rIns="90000" bIns="46800">
            <a:normAutofit/>
          </a:bodyPr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 wrap="square" lIns="90000" tIns="46800" rIns="90000" bIns="46800">
            <a:normAutofit/>
          </a:bodyPr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1"/>
            </p:custDataLst>
          </p:nvPr>
        </p:nvSpPr>
        <p:spPr>
          <a:xfrm>
            <a:off x="579600" y="1663200"/>
            <a:ext cx="5342400" cy="2894400"/>
          </a:xfrm>
        </p:spPr>
        <p:txBody>
          <a:bodyPr wrap="square" lIns="90000" tIns="46800" rIns="90000" bIns="46800">
            <a:normAutofit/>
          </a:bodyPr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2"/>
            </p:custDataLst>
          </p:nvPr>
        </p:nvSpPr>
        <p:spPr>
          <a:xfrm>
            <a:off x="6242400" y="1663200"/>
            <a:ext cx="5367600" cy="2894400"/>
          </a:xfrm>
        </p:spPr>
        <p:txBody>
          <a:bodyPr wrap="square" lIns="90000" tIns="46800" rIns="90000" bIns="46800">
            <a:normAutofit/>
          </a:bodyPr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3"/>
            </p:custDataLst>
          </p:nvPr>
        </p:nvSpPr>
        <p:spPr>
          <a:xfrm>
            <a:off x="572400" y="4816800"/>
            <a:ext cx="5342400" cy="781200"/>
          </a:xfrm>
        </p:spPr>
        <p:txBody>
          <a:bodyPr wrap="square" lIns="90000" tIns="46800" rIns="90000" bIns="46800">
            <a:normAutofit/>
          </a:bodyPr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4"/>
            </p:custDataLst>
          </p:nvPr>
        </p:nvSpPr>
        <p:spPr>
          <a:xfrm>
            <a:off x="6253200" y="4813200"/>
            <a:ext cx="5367600" cy="781200"/>
          </a:xfrm>
        </p:spPr>
        <p:txBody>
          <a:bodyPr wrap="square" lIns="90000" tIns="46800" rIns="90000" bIns="46800">
            <a:normAutofit/>
          </a:bodyPr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959224"/>
            <a:ext cx="12192000" cy="4939553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tIns="46800" rIns="90000" bIns="46800" rtlCol="0" anchor="ctr">
            <a:normAutofit/>
          </a:bodyPr>
          <a:lstStyle/>
          <a:p>
            <a:pPr lvl="0" algn="ctr"/>
            <a:endParaRPr lang="en-US" altLang="zh-CN" baseline="0">
              <a:latin typeface="Arial" panose="020B0604020202020204" pitchFamily="34" charset="0"/>
              <a:sym typeface="+mn-ea"/>
            </a:endParaRPr>
          </a:p>
        </p:txBody>
      </p:sp>
      <p:grpSp>
        <p:nvGrpSpPr>
          <p:cNvPr id="11" name="组合 10"/>
          <p:cNvGrpSpPr/>
          <p:nvPr userDrawn="1">
            <p:custDataLst>
              <p:tags r:id="rId3"/>
            </p:custDataLst>
          </p:nvPr>
        </p:nvGrpSpPr>
        <p:grpSpPr>
          <a:xfrm>
            <a:off x="0" y="3220720"/>
            <a:ext cx="529590" cy="416560"/>
            <a:chOff x="908" y="2717"/>
            <a:chExt cx="834" cy="656"/>
          </a:xfrm>
        </p:grpSpPr>
        <p:sp>
          <p:nvSpPr>
            <p:cNvPr id="6" name="矩形 5"/>
            <p:cNvSpPr/>
            <p:nvPr userDrawn="1">
              <p:custDataLst>
                <p:tags r:id="rId4"/>
              </p:custDataLst>
            </p:nvPr>
          </p:nvSpPr>
          <p:spPr>
            <a:xfrm>
              <a:off x="908" y="2717"/>
              <a:ext cx="835" cy="11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0000" tIns="46800" rIns="90000" bIns="46800" rtlCol="0" anchor="ctr">
              <a:normAutofit fontScale="25000" lnSpcReduction="20000"/>
            </a:bodyPr>
            <a:lstStyle/>
            <a:p>
              <a:pPr algn="ctr"/>
              <a:endParaRPr lang="zh-CN" altLang="en-US" baseline="0">
                <a:latin typeface="Arial" panose="020B0604020202020204" pitchFamily="34" charset="0"/>
              </a:endParaRPr>
            </a:p>
          </p:txBody>
        </p:sp>
        <p:sp>
          <p:nvSpPr>
            <p:cNvPr id="8" name="矩形 7"/>
            <p:cNvSpPr/>
            <p:nvPr userDrawn="1">
              <p:custDataLst>
                <p:tags r:id="rId5"/>
              </p:custDataLst>
            </p:nvPr>
          </p:nvSpPr>
          <p:spPr>
            <a:xfrm>
              <a:off x="908" y="2986"/>
              <a:ext cx="835" cy="11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0000" tIns="46800" rIns="90000" bIns="46800" rtlCol="0" anchor="ctr">
              <a:normAutofit fontScale="25000" lnSpcReduction="20000"/>
            </a:bodyPr>
            <a:lstStyle/>
            <a:p>
              <a:pPr algn="ctr"/>
              <a:endParaRPr lang="zh-CN" altLang="en-US" baseline="0">
                <a:latin typeface="Arial" panose="020B0604020202020204" pitchFamily="34" charset="0"/>
              </a:endParaRPr>
            </a:p>
          </p:txBody>
        </p:sp>
        <p:sp>
          <p:nvSpPr>
            <p:cNvPr id="9" name="矩形 8"/>
            <p:cNvSpPr/>
            <p:nvPr userDrawn="1">
              <p:custDataLst>
                <p:tags r:id="rId6"/>
              </p:custDataLst>
            </p:nvPr>
          </p:nvSpPr>
          <p:spPr>
            <a:xfrm>
              <a:off x="908" y="3255"/>
              <a:ext cx="835" cy="11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0000" tIns="46800" rIns="90000" bIns="46800" rtlCol="0" anchor="ctr">
              <a:normAutofit fontScale="25000" lnSpcReduction="20000"/>
            </a:bodyPr>
            <a:lstStyle/>
            <a:p>
              <a:pPr algn="ctr"/>
              <a:endParaRPr lang="zh-CN" altLang="en-US" baseline="0">
                <a:latin typeface="Arial" panose="020B0604020202020204" pitchFamily="34" charset="0"/>
              </a:endParaRPr>
            </a:p>
          </p:txBody>
        </p:sp>
      </p:grpSp>
      <p:grpSp>
        <p:nvGrpSpPr>
          <p:cNvPr id="13" name="组合 12"/>
          <p:cNvGrpSpPr/>
          <p:nvPr userDrawn="1">
            <p:custDataLst>
              <p:tags r:id="rId7"/>
            </p:custDataLst>
          </p:nvPr>
        </p:nvGrpSpPr>
        <p:grpSpPr>
          <a:xfrm>
            <a:off x="11662410" y="3220720"/>
            <a:ext cx="529590" cy="416560"/>
            <a:chOff x="908" y="2717"/>
            <a:chExt cx="834" cy="656"/>
          </a:xfrm>
        </p:grpSpPr>
        <p:sp>
          <p:nvSpPr>
            <p:cNvPr id="14" name="矩形 13"/>
            <p:cNvSpPr/>
            <p:nvPr userDrawn="1">
              <p:custDataLst>
                <p:tags r:id="rId8"/>
              </p:custDataLst>
            </p:nvPr>
          </p:nvSpPr>
          <p:spPr>
            <a:xfrm>
              <a:off x="908" y="2717"/>
              <a:ext cx="835" cy="11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0000" tIns="46800" rIns="90000" bIns="46800" rtlCol="0" anchor="ctr">
              <a:normAutofit fontScale="25000" lnSpcReduction="20000"/>
            </a:bodyPr>
            <a:lstStyle/>
            <a:p>
              <a:pPr algn="ctr"/>
              <a:endParaRPr lang="zh-CN" altLang="en-US" baseline="0">
                <a:latin typeface="Arial" panose="020B0604020202020204" pitchFamily="34" charset="0"/>
              </a:endParaRPr>
            </a:p>
          </p:txBody>
        </p:sp>
        <p:sp>
          <p:nvSpPr>
            <p:cNvPr id="15" name="矩形 14"/>
            <p:cNvSpPr/>
            <p:nvPr userDrawn="1">
              <p:custDataLst>
                <p:tags r:id="rId9"/>
              </p:custDataLst>
            </p:nvPr>
          </p:nvSpPr>
          <p:spPr>
            <a:xfrm>
              <a:off x="908" y="2986"/>
              <a:ext cx="835" cy="11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0000" tIns="46800" rIns="90000" bIns="46800" rtlCol="0" anchor="ctr">
              <a:normAutofit fontScale="25000" lnSpcReduction="20000"/>
            </a:bodyPr>
            <a:lstStyle/>
            <a:p>
              <a:pPr algn="ctr"/>
              <a:endParaRPr lang="zh-CN" altLang="en-US" baseline="0">
                <a:latin typeface="Arial" panose="020B0604020202020204" pitchFamily="34" charset="0"/>
              </a:endParaRPr>
            </a:p>
          </p:txBody>
        </p:sp>
        <p:sp>
          <p:nvSpPr>
            <p:cNvPr id="16" name="矩形 15"/>
            <p:cNvSpPr/>
            <p:nvPr userDrawn="1">
              <p:custDataLst>
                <p:tags r:id="rId10"/>
              </p:custDataLst>
            </p:nvPr>
          </p:nvSpPr>
          <p:spPr>
            <a:xfrm>
              <a:off x="908" y="3255"/>
              <a:ext cx="835" cy="11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0000" tIns="46800" rIns="90000" bIns="46800" rtlCol="0" anchor="ctr">
              <a:normAutofit fontScale="25000" lnSpcReduction="20000"/>
            </a:bodyPr>
            <a:lstStyle/>
            <a:p>
              <a:pPr algn="ctr"/>
              <a:endParaRPr lang="zh-CN" altLang="en-US" baseline="0">
                <a:latin typeface="Arial" panose="020B0604020202020204" pitchFamily="34" charset="0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1"/>
            </p:custDataLst>
          </p:nvPr>
        </p:nvSpPr>
        <p:spPr>
          <a:xfrm>
            <a:off x="1522800" y="1339200"/>
            <a:ext cx="9144000" cy="2386800"/>
          </a:xfrm>
        </p:spPr>
        <p:txBody>
          <a:bodyPr wrap="square" lIns="90000" tIns="46800" rIns="90000" bIns="46800" anchor="b">
            <a:normAutofit/>
          </a:bodyPr>
          <a:lstStyle>
            <a:lvl1pPr algn="ctr">
              <a:defRPr sz="60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2"/>
            </p:custDataLst>
          </p:nvPr>
        </p:nvSpPr>
        <p:spPr/>
        <p:txBody>
          <a:bodyPr wrap="square" lIns="90000" tIns="46800" rIns="90000" bIns="46800">
            <a:normAutofit/>
          </a:bodyPr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3"/>
            </p:custDataLst>
          </p:nvPr>
        </p:nvSpPr>
        <p:spPr/>
        <p:txBody>
          <a:bodyPr wrap="square" lIns="90000" tIns="46800" rIns="90000" bIns="46800">
            <a:normAutofit/>
          </a:bodyPr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4"/>
            </p:custDataLst>
          </p:nvPr>
        </p:nvSpPr>
        <p:spPr/>
        <p:txBody>
          <a:bodyPr wrap="square" lIns="90000" tIns="46800" rIns="90000" bIns="46800">
            <a:normAutofit/>
          </a:bodyPr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5"/>
            </p:custDataLst>
          </p:nvPr>
        </p:nvSpPr>
        <p:spPr>
          <a:xfrm>
            <a:off x="1522413" y="3862800"/>
            <a:ext cx="9144000" cy="1656000"/>
          </a:xfrm>
        </p:spPr>
        <p:txBody>
          <a:bodyPr wrap="square" lIns="90000" tIns="46800" rIns="90000" bIns="46800">
            <a:normAutofit/>
          </a:bodyPr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9" Type="http://schemas.openxmlformats.org/officeDocument/2006/relationships/theme" Target="../theme/theme2.xml"/><Relationship Id="rId28" Type="http://schemas.openxmlformats.org/officeDocument/2006/relationships/tags" Target="../tags/tag130.xml"/><Relationship Id="rId27" Type="http://schemas.openxmlformats.org/officeDocument/2006/relationships/tags" Target="../tags/tag129.xml"/><Relationship Id="rId26" Type="http://schemas.openxmlformats.org/officeDocument/2006/relationships/tags" Target="../tags/tag128.xml"/><Relationship Id="rId25" Type="http://schemas.openxmlformats.org/officeDocument/2006/relationships/tags" Target="../tags/tag127.xml"/><Relationship Id="rId24" Type="http://schemas.openxmlformats.org/officeDocument/2006/relationships/tags" Target="../tags/tag126.xml"/><Relationship Id="rId23" Type="http://schemas.openxmlformats.org/officeDocument/2006/relationships/tags" Target="../tags/tag125.xml"/><Relationship Id="rId22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2.xml"/><Relationship Id="rId20" Type="http://schemas.openxmlformats.org/officeDocument/2006/relationships/slideLayout" Target="../slideLayouts/slideLayout31.xml"/><Relationship Id="rId2" Type="http://schemas.openxmlformats.org/officeDocument/2006/relationships/slideLayout" Target="../slideLayouts/slideLayout13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0.xml"/><Relationship Id="rId6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6.xml"/><Relationship Id="rId25" Type="http://schemas.openxmlformats.org/officeDocument/2006/relationships/theme" Target="../theme/theme3.xml"/><Relationship Id="rId24" Type="http://schemas.openxmlformats.org/officeDocument/2006/relationships/tags" Target="../tags/tag323.xml"/><Relationship Id="rId23" Type="http://schemas.openxmlformats.org/officeDocument/2006/relationships/tags" Target="../tags/tag322.xml"/><Relationship Id="rId22" Type="http://schemas.openxmlformats.org/officeDocument/2006/relationships/tags" Target="../tags/tag321.xml"/><Relationship Id="rId21" Type="http://schemas.openxmlformats.org/officeDocument/2006/relationships/tags" Target="../tags/tag320.xml"/><Relationship Id="rId20" Type="http://schemas.openxmlformats.org/officeDocument/2006/relationships/tags" Target="../tags/tag319.xml"/><Relationship Id="rId2" Type="http://schemas.openxmlformats.org/officeDocument/2006/relationships/slideLayout" Target="../slideLayouts/slideLayout35.xml"/><Relationship Id="rId19" Type="http://schemas.openxmlformats.org/officeDocument/2006/relationships/tags" Target="../tags/tag318.xml"/><Relationship Id="rId18" Type="http://schemas.openxmlformats.org/officeDocument/2006/relationships/slideLayout" Target="../slideLayouts/slideLayout51.xml"/><Relationship Id="rId17" Type="http://schemas.openxmlformats.org/officeDocument/2006/relationships/slideLayout" Target="../slideLayouts/slideLayout50.xml"/><Relationship Id="rId16" Type="http://schemas.openxmlformats.org/officeDocument/2006/relationships/slideLayout" Target="../slideLayouts/slideLayout49.xml"/><Relationship Id="rId15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3.xml"/><Relationship Id="rId1" Type="http://schemas.openxmlformats.org/officeDocument/2006/relationships/slideLayout" Target="../slideLayouts/slideLayout34.xml"/></Relationships>
</file>

<file path=ppt/slideMasters/_rels/slideMaster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60.xml"/><Relationship Id="rId8" Type="http://schemas.openxmlformats.org/officeDocument/2006/relationships/slideLayout" Target="../slideLayouts/slideLayout59.xml"/><Relationship Id="rId7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4.xml"/><Relationship Id="rId25" Type="http://schemas.openxmlformats.org/officeDocument/2006/relationships/theme" Target="../theme/theme4.xml"/><Relationship Id="rId24" Type="http://schemas.openxmlformats.org/officeDocument/2006/relationships/tags" Target="../tags/tag462.xml"/><Relationship Id="rId23" Type="http://schemas.openxmlformats.org/officeDocument/2006/relationships/tags" Target="../tags/tag461.xml"/><Relationship Id="rId22" Type="http://schemas.openxmlformats.org/officeDocument/2006/relationships/tags" Target="../tags/tag460.xml"/><Relationship Id="rId21" Type="http://schemas.openxmlformats.org/officeDocument/2006/relationships/tags" Target="../tags/tag459.xml"/><Relationship Id="rId20" Type="http://schemas.openxmlformats.org/officeDocument/2006/relationships/tags" Target="../tags/tag458.xml"/><Relationship Id="rId2" Type="http://schemas.openxmlformats.org/officeDocument/2006/relationships/slideLayout" Target="../slideLayouts/slideLayout53.xml"/><Relationship Id="rId19" Type="http://schemas.openxmlformats.org/officeDocument/2006/relationships/tags" Target="../tags/tag457.xml"/><Relationship Id="rId18" Type="http://schemas.openxmlformats.org/officeDocument/2006/relationships/slideLayout" Target="../slideLayouts/slideLayout69.xml"/><Relationship Id="rId17" Type="http://schemas.openxmlformats.org/officeDocument/2006/relationships/slideLayout" Target="../slideLayouts/slideLayout68.xml"/><Relationship Id="rId16" Type="http://schemas.openxmlformats.org/officeDocument/2006/relationships/slideLayout" Target="../slideLayouts/slideLayout67.xml"/><Relationship Id="rId15" Type="http://schemas.openxmlformats.org/officeDocument/2006/relationships/slideLayout" Target="../slideLayouts/slideLayout66.xml"/><Relationship Id="rId14" Type="http://schemas.openxmlformats.org/officeDocument/2006/relationships/slideLayout" Target="../slideLayouts/slideLayout65.xml"/><Relationship Id="rId13" Type="http://schemas.openxmlformats.org/officeDocument/2006/relationships/slideLayout" Target="../slideLayouts/slideLayout64.xml"/><Relationship Id="rId12" Type="http://schemas.openxmlformats.org/officeDocument/2006/relationships/slideLayout" Target="../slideLayouts/slideLayout63.xml"/><Relationship Id="rId11" Type="http://schemas.openxmlformats.org/officeDocument/2006/relationships/slideLayout" Target="../slideLayouts/slideLayout62.xml"/><Relationship Id="rId10" Type="http://schemas.openxmlformats.org/officeDocument/2006/relationships/slideLayout" Target="../slideLayouts/slideLayout61.xml"/><Relationship Id="rId1" Type="http://schemas.openxmlformats.org/officeDocument/2006/relationships/slideLayout" Target="../slideLayouts/slideLayout52.xml"/></Relationships>
</file>

<file path=ppt/slideMasters/_rels/slideMaster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8.xml"/><Relationship Id="rId8" Type="http://schemas.openxmlformats.org/officeDocument/2006/relationships/slideLayout" Target="../slideLayouts/slideLayout77.xml"/><Relationship Id="rId7" Type="http://schemas.openxmlformats.org/officeDocument/2006/relationships/slideLayout" Target="../slideLayouts/slideLayout76.xml"/><Relationship Id="rId6" Type="http://schemas.openxmlformats.org/officeDocument/2006/relationships/slideLayout" Target="../slideLayouts/slideLayout75.xml"/><Relationship Id="rId5" Type="http://schemas.openxmlformats.org/officeDocument/2006/relationships/slideLayout" Target="../slideLayouts/slideLayout74.xml"/><Relationship Id="rId4" Type="http://schemas.openxmlformats.org/officeDocument/2006/relationships/slideLayout" Target="../slideLayouts/slideLayout73.xml"/><Relationship Id="rId3" Type="http://schemas.openxmlformats.org/officeDocument/2006/relationships/slideLayout" Target="../slideLayouts/slideLayout72.xml"/><Relationship Id="rId25" Type="http://schemas.openxmlformats.org/officeDocument/2006/relationships/theme" Target="../theme/theme5.xml"/><Relationship Id="rId24" Type="http://schemas.openxmlformats.org/officeDocument/2006/relationships/tags" Target="../tags/tag626.xml"/><Relationship Id="rId23" Type="http://schemas.openxmlformats.org/officeDocument/2006/relationships/tags" Target="../tags/tag625.xml"/><Relationship Id="rId22" Type="http://schemas.openxmlformats.org/officeDocument/2006/relationships/tags" Target="../tags/tag624.xml"/><Relationship Id="rId21" Type="http://schemas.openxmlformats.org/officeDocument/2006/relationships/tags" Target="../tags/tag623.xml"/><Relationship Id="rId20" Type="http://schemas.openxmlformats.org/officeDocument/2006/relationships/tags" Target="../tags/tag622.xml"/><Relationship Id="rId2" Type="http://schemas.openxmlformats.org/officeDocument/2006/relationships/slideLayout" Target="../slideLayouts/slideLayout71.xml"/><Relationship Id="rId19" Type="http://schemas.openxmlformats.org/officeDocument/2006/relationships/tags" Target="../tags/tag621.xml"/><Relationship Id="rId18" Type="http://schemas.openxmlformats.org/officeDocument/2006/relationships/slideLayout" Target="../slideLayouts/slideLayout87.xml"/><Relationship Id="rId17" Type="http://schemas.openxmlformats.org/officeDocument/2006/relationships/slideLayout" Target="../slideLayouts/slideLayout86.xml"/><Relationship Id="rId16" Type="http://schemas.openxmlformats.org/officeDocument/2006/relationships/slideLayout" Target="../slideLayouts/slideLayout85.xml"/><Relationship Id="rId15" Type="http://schemas.openxmlformats.org/officeDocument/2006/relationships/slideLayout" Target="../slideLayouts/slideLayout84.xml"/><Relationship Id="rId14" Type="http://schemas.openxmlformats.org/officeDocument/2006/relationships/slideLayout" Target="../slideLayouts/slideLayout83.xml"/><Relationship Id="rId13" Type="http://schemas.openxmlformats.org/officeDocument/2006/relationships/slideLayout" Target="../slideLayouts/slideLayout82.xml"/><Relationship Id="rId12" Type="http://schemas.openxmlformats.org/officeDocument/2006/relationships/slideLayout" Target="../slideLayouts/slideLayout81.xml"/><Relationship Id="rId11" Type="http://schemas.openxmlformats.org/officeDocument/2006/relationships/slideLayout" Target="../slideLayouts/slideLayout80.xml"/><Relationship Id="rId10" Type="http://schemas.openxmlformats.org/officeDocument/2006/relationships/slideLayout" Target="../slideLayouts/slideLayout79.xml"/><Relationship Id="rId1" Type="http://schemas.openxmlformats.org/officeDocument/2006/relationships/slideLayout" Target="../slideLayouts/slideLayout7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23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4"/>
            </p:custDataLst>
          </p:nvPr>
        </p:nvSpPr>
        <p:spPr>
          <a:xfrm>
            <a:off x="669882" y="952508"/>
            <a:ext cx="10852237" cy="5388907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5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6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7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28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0"/>
            </p:custDataLst>
          </p:nvPr>
        </p:nvSpPr>
        <p:spPr>
          <a:xfrm>
            <a:off x="669882" y="952508"/>
            <a:ext cx="10852237" cy="5388907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1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2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3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2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  <p:sldLayoutId id="2147483695" r:id="rId12"/>
    <p:sldLayoutId id="2147483696" r:id="rId13"/>
    <p:sldLayoutId id="2147483697" r:id="rId14"/>
    <p:sldLayoutId id="2147483698" r:id="rId15"/>
    <p:sldLayoutId id="2147483699" r:id="rId16"/>
    <p:sldLayoutId id="2147483700" r:id="rId17"/>
    <p:sldLayoutId id="2147483701" r:id="rId1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0"/>
            </p:custDataLst>
          </p:nvPr>
        </p:nvSpPr>
        <p:spPr>
          <a:xfrm>
            <a:off x="669882" y="952508"/>
            <a:ext cx="10852237" cy="5388907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1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 u="none" strike="noStrike" kern="1200" cap="none" spc="0" normalizeH="0">
                <a:solidFill>
                  <a:schemeClr val="tx1">
                    <a:tint val="7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2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 u="none" strike="noStrike" kern="1200" cap="none" spc="0" normalizeH="0">
                <a:solidFill>
                  <a:schemeClr val="tx1">
                    <a:tint val="7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3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 u="none" strike="noStrike" kern="1200" cap="none" spc="0" normalizeH="0">
                <a:solidFill>
                  <a:schemeClr val="tx1">
                    <a:tint val="7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2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  <p:sldLayoutId id="2147483714" r:id="rId12"/>
    <p:sldLayoutId id="2147483715" r:id="rId13"/>
    <p:sldLayoutId id="2147483716" r:id="rId14"/>
    <p:sldLayoutId id="2147483717" r:id="rId15"/>
    <p:sldLayoutId id="2147483718" r:id="rId16"/>
    <p:sldLayoutId id="2147483719" r:id="rId17"/>
    <p:sldLayoutId id="2147483720" r:id="rId1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lIns="90000" tIns="46800" rIns="90000" bIns="46800" rtlCol="0" anchor="t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0"/>
            </p:custDataLst>
          </p:nvPr>
        </p:nvSpPr>
        <p:spPr>
          <a:xfrm>
            <a:off x="669882" y="952508"/>
            <a:ext cx="10852237" cy="5388907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1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0000" tIns="46800" rIns="90000" bIns="46800" rtlCol="0" anchor="ctr">
            <a:normAutofit/>
          </a:bodyPr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2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0000" tIns="46800" rIns="90000" bIns="46800" rtlCol="0" anchor="ctr">
            <a:normAutofit/>
          </a:bodyPr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3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0000" tIns="46800" rIns="90000" bIns="46800" rtlCol="0" anchor="ctr">
            <a:normAutofit/>
          </a:bodyPr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2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23" r:id="rId2"/>
    <p:sldLayoutId id="2147483724" r:id="rId3"/>
    <p:sldLayoutId id="2147483725" r:id="rId4"/>
    <p:sldLayoutId id="2147483726" r:id="rId5"/>
    <p:sldLayoutId id="2147483727" r:id="rId6"/>
    <p:sldLayoutId id="2147483728" r:id="rId7"/>
    <p:sldLayoutId id="2147483729" r:id="rId8"/>
    <p:sldLayoutId id="2147483730" r:id="rId9"/>
    <p:sldLayoutId id="2147483731" r:id="rId10"/>
    <p:sldLayoutId id="2147483732" r:id="rId11"/>
    <p:sldLayoutId id="2147483733" r:id="rId12"/>
    <p:sldLayoutId id="2147483734" r:id="rId13"/>
    <p:sldLayoutId id="2147483735" r:id="rId14"/>
    <p:sldLayoutId id="2147483736" r:id="rId15"/>
    <p:sldLayoutId id="2147483737" r:id="rId16"/>
    <p:sldLayoutId id="2147483738" r:id="rId17"/>
    <p:sldLayoutId id="2147483739" r:id="rId1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 baseline="0">
          <a:solidFill>
            <a:schemeClr val="bg1"/>
          </a:solidFill>
          <a:uFillTx/>
          <a:latin typeface="Arial" panose="020B0604020202020204" pitchFamily="34" charset="0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bg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bg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bg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bg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bg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2.xml"/><Relationship Id="rId4" Type="http://schemas.openxmlformats.org/officeDocument/2006/relationships/themeOverride" Target="../theme/themeOverride1.xml"/><Relationship Id="rId3" Type="http://schemas.openxmlformats.org/officeDocument/2006/relationships/tags" Target="../tags/tag629.xml"/><Relationship Id="rId2" Type="http://schemas.openxmlformats.org/officeDocument/2006/relationships/tags" Target="../tags/tag628.xml"/><Relationship Id="rId1" Type="http://schemas.openxmlformats.org/officeDocument/2006/relationships/tags" Target="../tags/tag62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0.xml"/><Relationship Id="rId2" Type="http://schemas.openxmlformats.org/officeDocument/2006/relationships/image" Target="../media/image48.png"/><Relationship Id="rId1" Type="http://schemas.openxmlformats.org/officeDocument/2006/relationships/image" Target="../media/image47.jpe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30.xml"/><Relationship Id="rId2" Type="http://schemas.openxmlformats.org/officeDocument/2006/relationships/image" Target="../media/image50.png"/><Relationship Id="rId1" Type="http://schemas.openxmlformats.org/officeDocument/2006/relationships/image" Target="../media/image49.jpeg"/></Relationships>
</file>

<file path=ppt/slides/_rels/slide1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6.xml"/><Relationship Id="rId6" Type="http://schemas.openxmlformats.org/officeDocument/2006/relationships/slideLayout" Target="../slideLayouts/slideLayout30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image" Target="../media/image51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30.xml"/><Relationship Id="rId1" Type="http://schemas.openxmlformats.org/officeDocument/2006/relationships/image" Target="../media/image5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5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image" Target="../media/image59.png"/><Relationship Id="rId1" Type="http://schemas.openxmlformats.org/officeDocument/2006/relationships/image" Target="../media/image58.pn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30.xml"/><Relationship Id="rId4" Type="http://schemas.openxmlformats.org/officeDocument/2006/relationships/image" Target="../media/image62.jpeg"/><Relationship Id="rId3" Type="http://schemas.openxmlformats.org/officeDocument/2006/relationships/image" Target="../media/image61.png"/><Relationship Id="rId2" Type="http://schemas.openxmlformats.org/officeDocument/2006/relationships/image" Target="../media/image60.jpeg"/><Relationship Id="rId1" Type="http://schemas.openxmlformats.org/officeDocument/2006/relationships/image" Target="../media/image49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63.png"/><Relationship Id="rId1" Type="http://schemas.openxmlformats.org/officeDocument/2006/relationships/tags" Target="../tags/tag66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8.xml"/><Relationship Id="rId2" Type="http://schemas.openxmlformats.org/officeDocument/2006/relationships/tags" Target="../tags/tag661.xml"/><Relationship Id="rId1" Type="http://schemas.openxmlformats.org/officeDocument/2006/relationships/image" Target="../media/image64.png"/></Relationships>
</file>

<file path=ppt/slides/_rels/slide1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2.xml"/><Relationship Id="rId5" Type="http://schemas.openxmlformats.org/officeDocument/2006/relationships/tags" Target="../tags/tag666.xml"/><Relationship Id="rId4" Type="http://schemas.openxmlformats.org/officeDocument/2006/relationships/tags" Target="../tags/tag665.xml"/><Relationship Id="rId3" Type="http://schemas.openxmlformats.org/officeDocument/2006/relationships/tags" Target="../tags/tag664.xml"/><Relationship Id="rId2" Type="http://schemas.openxmlformats.org/officeDocument/2006/relationships/tags" Target="../tags/tag663.xml"/><Relationship Id="rId1" Type="http://schemas.openxmlformats.org/officeDocument/2006/relationships/tags" Target="../tags/tag662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638.xml"/><Relationship Id="rId8" Type="http://schemas.openxmlformats.org/officeDocument/2006/relationships/tags" Target="../tags/tag637.xml"/><Relationship Id="rId7" Type="http://schemas.openxmlformats.org/officeDocument/2006/relationships/tags" Target="../tags/tag636.xml"/><Relationship Id="rId6" Type="http://schemas.openxmlformats.org/officeDocument/2006/relationships/tags" Target="../tags/tag635.xml"/><Relationship Id="rId5" Type="http://schemas.openxmlformats.org/officeDocument/2006/relationships/tags" Target="../tags/tag634.xml"/><Relationship Id="rId4" Type="http://schemas.openxmlformats.org/officeDocument/2006/relationships/tags" Target="../tags/tag633.xml"/><Relationship Id="rId3" Type="http://schemas.openxmlformats.org/officeDocument/2006/relationships/tags" Target="../tags/tag632.xml"/><Relationship Id="rId2" Type="http://schemas.openxmlformats.org/officeDocument/2006/relationships/tags" Target="../tags/tag631.xml"/><Relationship Id="rId18" Type="http://schemas.openxmlformats.org/officeDocument/2006/relationships/notesSlide" Target="../notesSlides/notesSlide2.xml"/><Relationship Id="rId17" Type="http://schemas.openxmlformats.org/officeDocument/2006/relationships/slideLayout" Target="../slideLayouts/slideLayout57.xml"/><Relationship Id="rId16" Type="http://schemas.openxmlformats.org/officeDocument/2006/relationships/tags" Target="../tags/tag645.xml"/><Relationship Id="rId15" Type="http://schemas.openxmlformats.org/officeDocument/2006/relationships/tags" Target="../tags/tag644.xml"/><Relationship Id="rId14" Type="http://schemas.openxmlformats.org/officeDocument/2006/relationships/tags" Target="../tags/tag643.xml"/><Relationship Id="rId13" Type="http://schemas.openxmlformats.org/officeDocument/2006/relationships/tags" Target="../tags/tag642.xml"/><Relationship Id="rId12" Type="http://schemas.openxmlformats.org/officeDocument/2006/relationships/tags" Target="../tags/tag641.xml"/><Relationship Id="rId11" Type="http://schemas.openxmlformats.org/officeDocument/2006/relationships/tags" Target="../tags/tag640.xml"/><Relationship Id="rId10" Type="http://schemas.openxmlformats.org/officeDocument/2006/relationships/tags" Target="../tags/tag639.xml"/><Relationship Id="rId1" Type="http://schemas.openxmlformats.org/officeDocument/2006/relationships/tags" Target="../tags/tag63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6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66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6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6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2.xml"/><Relationship Id="rId6" Type="http://schemas.openxmlformats.org/officeDocument/2006/relationships/tags" Target="../tags/tag671.xml"/><Relationship Id="rId5" Type="http://schemas.openxmlformats.org/officeDocument/2006/relationships/tags" Target="../tags/tag670.xml"/><Relationship Id="rId4" Type="http://schemas.openxmlformats.org/officeDocument/2006/relationships/tags" Target="../tags/tag669.xml"/><Relationship Id="rId3" Type="http://schemas.openxmlformats.org/officeDocument/2006/relationships/tags" Target="../tags/tag668.xml"/><Relationship Id="rId2" Type="http://schemas.openxmlformats.org/officeDocument/2006/relationships/tags" Target="../tags/tag667.xml"/><Relationship Id="rId1" Type="http://schemas.openxmlformats.org/officeDocument/2006/relationships/image" Target="../media/image69.pn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15.xml"/><Relationship Id="rId2" Type="http://schemas.openxmlformats.org/officeDocument/2006/relationships/image" Target="../media/image71.jpeg"/><Relationship Id="rId1" Type="http://schemas.openxmlformats.org/officeDocument/2006/relationships/image" Target="../media/image70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15.xml"/><Relationship Id="rId2" Type="http://schemas.openxmlformats.org/officeDocument/2006/relationships/image" Target="../media/image73.png"/><Relationship Id="rId1" Type="http://schemas.openxmlformats.org/officeDocument/2006/relationships/image" Target="../media/image72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image" Target="../media/image75.png"/><Relationship Id="rId1" Type="http://schemas.openxmlformats.org/officeDocument/2006/relationships/image" Target="../media/image74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15.xml"/><Relationship Id="rId2" Type="http://schemas.openxmlformats.org/officeDocument/2006/relationships/image" Target="../media/image77.png"/><Relationship Id="rId1" Type="http://schemas.openxmlformats.org/officeDocument/2006/relationships/image" Target="../media/image7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tags" Target="../tags/tag646.xml"/><Relationship Id="rId1" Type="http://schemas.openxmlformats.org/officeDocument/2006/relationships/image" Target="../media/image37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78.pn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30.xml"/><Relationship Id="rId2" Type="http://schemas.openxmlformats.org/officeDocument/2006/relationships/image" Target="../media/image80.png"/><Relationship Id="rId1" Type="http://schemas.openxmlformats.org/officeDocument/2006/relationships/image" Target="../media/image79.jpeg"/></Relationships>
</file>

<file path=ppt/slides/_rels/slide32.xml.rels><?xml version="1.0" encoding="UTF-8" standalone="yes"?>
<Relationships xmlns="http://schemas.openxmlformats.org/package/2006/relationships"><Relationship Id="rId9" Type="http://schemas.openxmlformats.org/officeDocument/2006/relationships/tags" Target="../tags/tag677.xml"/><Relationship Id="rId8" Type="http://schemas.openxmlformats.org/officeDocument/2006/relationships/image" Target="../media/image83.png"/><Relationship Id="rId7" Type="http://schemas.openxmlformats.org/officeDocument/2006/relationships/tags" Target="../tags/tag676.xml"/><Relationship Id="rId6" Type="http://schemas.openxmlformats.org/officeDocument/2006/relationships/image" Target="../media/image82.png"/><Relationship Id="rId5" Type="http://schemas.openxmlformats.org/officeDocument/2006/relationships/tags" Target="../tags/tag675.xml"/><Relationship Id="rId4" Type="http://schemas.openxmlformats.org/officeDocument/2006/relationships/image" Target="../media/image81.jpeg"/><Relationship Id="rId3" Type="http://schemas.openxmlformats.org/officeDocument/2006/relationships/tags" Target="../tags/tag674.xml"/><Relationship Id="rId2" Type="http://schemas.openxmlformats.org/officeDocument/2006/relationships/tags" Target="../tags/tag673.xml"/><Relationship Id="rId11" Type="http://schemas.openxmlformats.org/officeDocument/2006/relationships/slideLayout" Target="../slideLayouts/slideLayout18.xml"/><Relationship Id="rId10" Type="http://schemas.openxmlformats.org/officeDocument/2006/relationships/tags" Target="../tags/tag678.xml"/><Relationship Id="rId1" Type="http://schemas.openxmlformats.org/officeDocument/2006/relationships/tags" Target="../tags/tag672.xml"/></Relationships>
</file>

<file path=ppt/slides/_rels/slide3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2.xml"/><Relationship Id="rId6" Type="http://schemas.openxmlformats.org/officeDocument/2006/relationships/tags" Target="../tags/tag683.xml"/><Relationship Id="rId5" Type="http://schemas.openxmlformats.org/officeDocument/2006/relationships/tags" Target="../tags/tag682.xml"/><Relationship Id="rId4" Type="http://schemas.openxmlformats.org/officeDocument/2006/relationships/tags" Target="../tags/tag681.xml"/><Relationship Id="rId3" Type="http://schemas.openxmlformats.org/officeDocument/2006/relationships/tags" Target="../tags/tag680.xml"/><Relationship Id="rId2" Type="http://schemas.openxmlformats.org/officeDocument/2006/relationships/tags" Target="../tags/tag679.xml"/><Relationship Id="rId1" Type="http://schemas.openxmlformats.org/officeDocument/2006/relationships/image" Target="../media/image84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tags" Target="../tags/tag684.xml"/><Relationship Id="rId1" Type="http://schemas.openxmlformats.org/officeDocument/2006/relationships/image" Target="../media/image85.jpe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8.xml"/><Relationship Id="rId3" Type="http://schemas.openxmlformats.org/officeDocument/2006/relationships/tags" Target="../tags/tag685.xml"/><Relationship Id="rId2" Type="http://schemas.openxmlformats.org/officeDocument/2006/relationships/image" Target="../media/image87.png"/><Relationship Id="rId1" Type="http://schemas.openxmlformats.org/officeDocument/2006/relationships/image" Target="../media/image86.png"/></Relationships>
</file>

<file path=ppt/slides/_rels/slide3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8.xml"/><Relationship Id="rId4" Type="http://schemas.openxmlformats.org/officeDocument/2006/relationships/tags" Target="../tags/tag686.xml"/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image" Target="../media/image8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tags" Target="../tags/tag687.xml"/><Relationship Id="rId1" Type="http://schemas.openxmlformats.org/officeDocument/2006/relationships/image" Target="../media/image9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tags" Target="../tags/tag688.xml"/><Relationship Id="rId1" Type="http://schemas.openxmlformats.org/officeDocument/2006/relationships/image" Target="../media/image92.png"/></Relationships>
</file>

<file path=ppt/slides/_rels/slide3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2.xml"/><Relationship Id="rId6" Type="http://schemas.openxmlformats.org/officeDocument/2006/relationships/tags" Target="../tags/tag693.xml"/><Relationship Id="rId5" Type="http://schemas.openxmlformats.org/officeDocument/2006/relationships/tags" Target="../tags/tag692.xml"/><Relationship Id="rId4" Type="http://schemas.openxmlformats.org/officeDocument/2006/relationships/tags" Target="../tags/tag691.xml"/><Relationship Id="rId3" Type="http://schemas.openxmlformats.org/officeDocument/2006/relationships/tags" Target="../tags/tag690.xml"/><Relationship Id="rId2" Type="http://schemas.openxmlformats.org/officeDocument/2006/relationships/tags" Target="../tags/tag689.xml"/><Relationship Id="rId1" Type="http://schemas.openxmlformats.org/officeDocument/2006/relationships/image" Target="../media/image9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64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694.xml"/><Relationship Id="rId1" Type="http://schemas.openxmlformats.org/officeDocument/2006/relationships/image" Target="../media/image94.pn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696.xml"/><Relationship Id="rId2" Type="http://schemas.openxmlformats.org/officeDocument/2006/relationships/image" Target="../media/image95.png"/><Relationship Id="rId1" Type="http://schemas.openxmlformats.org/officeDocument/2006/relationships/tags" Target="../tags/tag69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697.xml"/><Relationship Id="rId1" Type="http://schemas.openxmlformats.org/officeDocument/2006/relationships/image" Target="../media/image96.pn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7.xml"/><Relationship Id="rId2" Type="http://schemas.openxmlformats.org/officeDocument/2006/relationships/tags" Target="../tags/tag698.xml"/><Relationship Id="rId1" Type="http://schemas.openxmlformats.org/officeDocument/2006/relationships/image" Target="../media/image9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699.xml"/><Relationship Id="rId1" Type="http://schemas.openxmlformats.org/officeDocument/2006/relationships/image" Target="../media/image98.jpeg"/></Relationships>
</file>

<file path=ppt/slides/_rels/slide4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2.xml"/><Relationship Id="rId5" Type="http://schemas.openxmlformats.org/officeDocument/2006/relationships/tags" Target="../tags/tag704.xml"/><Relationship Id="rId4" Type="http://schemas.openxmlformats.org/officeDocument/2006/relationships/tags" Target="../tags/tag703.xml"/><Relationship Id="rId3" Type="http://schemas.openxmlformats.org/officeDocument/2006/relationships/tags" Target="../tags/tag702.xml"/><Relationship Id="rId2" Type="http://schemas.openxmlformats.org/officeDocument/2006/relationships/tags" Target="../tags/tag701.xml"/><Relationship Id="rId1" Type="http://schemas.openxmlformats.org/officeDocument/2006/relationships/tags" Target="../tags/tag700.xml"/></Relationships>
</file>

<file path=ppt/slides/_rels/slide4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4.xml"/><Relationship Id="rId6" Type="http://schemas.openxmlformats.org/officeDocument/2006/relationships/slideLayout" Target="../slideLayouts/slideLayout36.xml"/><Relationship Id="rId5" Type="http://schemas.openxmlformats.org/officeDocument/2006/relationships/tags" Target="../tags/tag708.xml"/><Relationship Id="rId4" Type="http://schemas.openxmlformats.org/officeDocument/2006/relationships/image" Target="../media/image99.jpeg"/><Relationship Id="rId3" Type="http://schemas.openxmlformats.org/officeDocument/2006/relationships/tags" Target="../tags/tag707.xml"/><Relationship Id="rId2" Type="http://schemas.openxmlformats.org/officeDocument/2006/relationships/tags" Target="../tags/tag706.xml"/><Relationship Id="rId1" Type="http://schemas.openxmlformats.org/officeDocument/2006/relationships/tags" Target="../tags/tag705.xml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15.xml"/><Relationship Id="rId2" Type="http://schemas.openxmlformats.org/officeDocument/2006/relationships/image" Target="../media/image101.png"/><Relationship Id="rId1" Type="http://schemas.openxmlformats.org/officeDocument/2006/relationships/image" Target="../media/image100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0.xml"/><Relationship Id="rId2" Type="http://schemas.openxmlformats.org/officeDocument/2006/relationships/tags" Target="../tags/tag709.xml"/><Relationship Id="rId1" Type="http://schemas.openxmlformats.org/officeDocument/2006/relationships/image" Target="../media/image102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0.xml"/><Relationship Id="rId2" Type="http://schemas.openxmlformats.org/officeDocument/2006/relationships/tags" Target="../tags/tag710.xml"/><Relationship Id="rId1" Type="http://schemas.openxmlformats.org/officeDocument/2006/relationships/image" Target="../media/image103.jpeg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2.xml"/><Relationship Id="rId5" Type="http://schemas.openxmlformats.org/officeDocument/2006/relationships/tags" Target="../tags/tag651.xml"/><Relationship Id="rId4" Type="http://schemas.openxmlformats.org/officeDocument/2006/relationships/tags" Target="../tags/tag650.xml"/><Relationship Id="rId3" Type="http://schemas.openxmlformats.org/officeDocument/2006/relationships/tags" Target="../tags/tag649.xml"/><Relationship Id="rId2" Type="http://schemas.openxmlformats.org/officeDocument/2006/relationships/tags" Target="../tags/tag648.xml"/><Relationship Id="rId1" Type="http://schemas.openxmlformats.org/officeDocument/2006/relationships/image" Target="../media/image38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2.xml"/><Relationship Id="rId1" Type="http://schemas.openxmlformats.org/officeDocument/2006/relationships/image" Target="../media/image104.jpeg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44.xml"/><Relationship Id="rId3" Type="http://schemas.openxmlformats.org/officeDocument/2006/relationships/tags" Target="../tags/tag713.xml"/><Relationship Id="rId2" Type="http://schemas.openxmlformats.org/officeDocument/2006/relationships/tags" Target="../tags/tag712.xml"/><Relationship Id="rId1" Type="http://schemas.openxmlformats.org/officeDocument/2006/relationships/tags" Target="../tags/tag71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.xml"/><Relationship Id="rId7" Type="http://schemas.openxmlformats.org/officeDocument/2006/relationships/slideLayout" Target="../slideLayouts/slideLayout15.xml"/><Relationship Id="rId6" Type="http://schemas.openxmlformats.org/officeDocument/2006/relationships/image" Target="../media/image41.png"/><Relationship Id="rId5" Type="http://schemas.openxmlformats.org/officeDocument/2006/relationships/tags" Target="../tags/tag654.xml"/><Relationship Id="rId4" Type="http://schemas.openxmlformats.org/officeDocument/2006/relationships/image" Target="../media/image40.jpeg"/><Relationship Id="rId3" Type="http://schemas.openxmlformats.org/officeDocument/2006/relationships/tags" Target="../tags/tag653.xml"/><Relationship Id="rId2" Type="http://schemas.openxmlformats.org/officeDocument/2006/relationships/image" Target="../media/image39.png"/><Relationship Id="rId1" Type="http://schemas.openxmlformats.org/officeDocument/2006/relationships/tags" Target="../tags/tag65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image" Target="../media/image43.jpeg"/><Relationship Id="rId1" Type="http://schemas.openxmlformats.org/officeDocument/2006/relationships/image" Target="../media/image42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15.xml"/><Relationship Id="rId2" Type="http://schemas.openxmlformats.org/officeDocument/2006/relationships/image" Target="../media/image45.png"/><Relationship Id="rId1" Type="http://schemas.openxmlformats.org/officeDocument/2006/relationships/image" Target="../media/image44.png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2.xml"/><Relationship Id="rId6" Type="http://schemas.openxmlformats.org/officeDocument/2006/relationships/tags" Target="../tags/tag659.xml"/><Relationship Id="rId5" Type="http://schemas.openxmlformats.org/officeDocument/2006/relationships/tags" Target="../tags/tag658.xml"/><Relationship Id="rId4" Type="http://schemas.openxmlformats.org/officeDocument/2006/relationships/tags" Target="../tags/tag657.xml"/><Relationship Id="rId3" Type="http://schemas.openxmlformats.org/officeDocument/2006/relationships/tags" Target="../tags/tag656.xml"/><Relationship Id="rId2" Type="http://schemas.openxmlformats.org/officeDocument/2006/relationships/tags" Target="../tags/tag655.xml"/><Relationship Id="rId1" Type="http://schemas.openxmlformats.org/officeDocument/2006/relationships/image" Target="../media/image4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信息安全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1890395" y="3714935"/>
            <a:ext cx="8410619" cy="658883"/>
          </a:xfrm>
        </p:spPr>
        <p:txBody>
          <a:bodyPr/>
          <a:lstStyle/>
          <a:p>
            <a:r>
              <a:rPr lang="en-US" altLang="zh-CN">
                <a:solidFill>
                  <a:schemeClr val="bg1"/>
                </a:solidFill>
              </a:rPr>
              <a:t>2021.9</a:t>
            </a:r>
            <a:endParaRPr lang="en-US" altLang="zh-CN">
              <a:solidFill>
                <a:schemeClr val="bg1"/>
              </a:solidFill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C:\Users\Wand\AppData\Roaming\DingTalk\214458661_v2\ImageFiles\lALPDgQ9qbco94_NAdHNAz8_831_465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331" y="2100776"/>
            <a:ext cx="7091206" cy="4350026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文本占位符 6"/>
          <p:cNvSpPr>
            <a:spLocks noGrp="1"/>
          </p:cNvSpPr>
          <p:nvPr>
            <p:ph type="body" sz="quarter" idx="10"/>
          </p:nvPr>
        </p:nvSpPr>
        <p:spPr>
          <a:xfrm>
            <a:off x="8320295" y="2979221"/>
            <a:ext cx="3184705" cy="2811733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b="1" dirty="0">
                <a:latin typeface="楷体" panose="02010609060101010101" pitchFamily="49" charset="-122"/>
                <a:ea typeface="楷体" panose="02010609060101010101" pitchFamily="49" charset="-122"/>
              </a:rPr>
              <a:t>Windows10</a:t>
            </a: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系统更新：</a:t>
            </a:r>
            <a:endParaRPr lang="en-US" altLang="zh-CN"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开始→设置→更新和安全→</a:t>
            </a:r>
            <a:r>
              <a:rPr lang="en-US" altLang="zh-CN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Windows</a:t>
            </a:r>
            <a:r>
              <a:rPr lang="zh-CN" altLang="en-US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更新</a:t>
            </a:r>
            <a:endParaRPr lang="zh-CN" altLang="en-US" b="1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PS:</a:t>
            </a:r>
            <a:r>
              <a:rPr lang="zh-CN" altLang="en-US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注意处理公共</a:t>
            </a:r>
            <a:r>
              <a:rPr lang="zh-CN" altLang="en-US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设备！！！</a:t>
            </a:r>
            <a:endParaRPr lang="zh-CN" altLang="en-US" b="1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CN" dirty="0"/>
              <a:t>1</a:t>
            </a:r>
            <a:r>
              <a:rPr kumimoji="1" lang="zh-CN" altLang="en-US" dirty="0"/>
              <a:t>、</a:t>
            </a:r>
            <a:r>
              <a:rPr lang="zh-CN" altLang="en-US" dirty="0">
                <a:latin typeface="宋体" panose="02010600030101010101" pitchFamily="2" charset="-122"/>
              </a:rPr>
              <a:t>及时更新系统安全补丁</a:t>
            </a:r>
            <a:endParaRPr kumimoji="1"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660331" y="1841665"/>
            <a:ext cx="1155580" cy="4571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0"/>
          </p:nvPr>
        </p:nvSpPr>
        <p:spPr>
          <a:xfrm>
            <a:off x="8933070" y="2990651"/>
            <a:ext cx="2990539" cy="2811733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b="1" dirty="0">
                <a:latin typeface="楷体" panose="02010609060101010101" pitchFamily="49" charset="-122"/>
                <a:ea typeface="楷体" panose="02010609060101010101" pitchFamily="49" charset="-122"/>
              </a:rPr>
              <a:t>Windows10</a:t>
            </a: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系统自带杀毒软件：</a:t>
            </a:r>
            <a:endParaRPr lang="en-US" altLang="zh-CN"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开始→设置→更新和安全→</a:t>
            </a:r>
            <a:r>
              <a:rPr lang="en-US" altLang="zh-CN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Windows Defender</a:t>
            </a:r>
            <a:endParaRPr lang="en-US" altLang="zh-CN" b="1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9800" y="1832691"/>
            <a:ext cx="10945531" cy="783450"/>
          </a:xfrm>
        </p:spPr>
        <p:txBody>
          <a:bodyPr>
            <a:normAutofit fontScale="90000"/>
          </a:bodyPr>
          <a:lstStyle/>
          <a:p>
            <a:r>
              <a:rPr kumimoji="1" lang="en-US" altLang="zh-CN" dirty="0">
                <a:solidFill>
                  <a:srgbClr val="C00000"/>
                </a:solidFill>
              </a:rPr>
              <a:t>2</a:t>
            </a:r>
            <a:r>
              <a:rPr kumimoji="1" lang="zh-CN" altLang="en-US" dirty="0">
                <a:solidFill>
                  <a:srgbClr val="C00000"/>
                </a:solidFill>
              </a:rPr>
              <a:t>、开启防火墙</a:t>
            </a:r>
            <a:r>
              <a:rPr kumimoji="1" lang="zh-CN" altLang="en-US" dirty="0">
                <a:solidFill>
                  <a:srgbClr val="FFC000"/>
                </a:solidFill>
              </a:rPr>
              <a:t> </a:t>
            </a:r>
            <a:endParaRPr kumimoji="1" lang="zh-CN" altLang="en-US" dirty="0">
              <a:solidFill>
                <a:srgbClr val="FFC000"/>
              </a:solidFill>
            </a:endParaRPr>
          </a:p>
        </p:txBody>
      </p:sp>
      <p:sp>
        <p:nvSpPr>
          <p:cNvPr id="3" name="幻灯片编号占位符 2"/>
          <p:cNvSpPr>
            <a:spLocks noGrp="1"/>
          </p:cNvSpPr>
          <p:nvPr>
            <p:ph type="sldNum" sz="quarter" idx="4"/>
          </p:nvPr>
        </p:nvSpPr>
        <p:spPr>
          <a:xfrm>
            <a:off x="11026104" y="6177532"/>
            <a:ext cx="565921" cy="392573"/>
          </a:xfrm>
        </p:spPr>
        <p:txBody>
          <a:bodyPr/>
          <a:lstStyle/>
          <a:p>
            <a:fld id="{86CB4B4D-7CA3-9044-876B-883B54F8677D}" type="slidenum">
              <a:rPr lang="uk-UA" smtClean="0"/>
            </a:fld>
            <a:endParaRPr lang="uk-UA" dirty="0"/>
          </a:p>
        </p:txBody>
      </p:sp>
      <p:sp>
        <p:nvSpPr>
          <p:cNvPr id="5" name="矩形 4"/>
          <p:cNvSpPr/>
          <p:nvPr/>
        </p:nvSpPr>
        <p:spPr>
          <a:xfrm>
            <a:off x="660331" y="2077250"/>
            <a:ext cx="1155580" cy="4571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9" name="图片 8"/>
          <p:cNvPicPr/>
          <p:nvPr/>
        </p:nvPicPr>
        <p:blipFill rotWithShape="1">
          <a:blip r:embed="rId2"/>
          <a:srcRect r="18370" b="34072"/>
          <a:stretch>
            <a:fillRect/>
          </a:stretch>
        </p:blipFill>
        <p:spPr>
          <a:xfrm>
            <a:off x="433070" y="1527175"/>
            <a:ext cx="7695565" cy="47809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CN" dirty="0"/>
              <a:t>3</a:t>
            </a:r>
            <a:r>
              <a:rPr kumimoji="1" lang="zh-CN" altLang="en-US" dirty="0"/>
              <a:t>、安装杀毒</a:t>
            </a:r>
            <a:r>
              <a:rPr kumimoji="1" lang="zh-CN" altLang="en-US" dirty="0"/>
              <a:t>软件 </a:t>
            </a:r>
            <a:endParaRPr kumimoji="1" lang="zh-CN" altLang="en-US" dirty="0"/>
          </a:p>
        </p:txBody>
      </p:sp>
      <p:sp>
        <p:nvSpPr>
          <p:cNvPr id="3" name="幻灯片编号占位符 2"/>
          <p:cNvSpPr>
            <a:spLocks noGrp="1"/>
          </p:cNvSpPr>
          <p:nvPr>
            <p:ph type="sldNum" sz="quarter" idx="4"/>
          </p:nvPr>
        </p:nvSpPr>
        <p:spPr>
          <a:xfrm>
            <a:off x="11026104" y="6177532"/>
            <a:ext cx="565921" cy="392573"/>
          </a:xfrm>
        </p:spPr>
        <p:txBody>
          <a:bodyPr/>
          <a:lstStyle/>
          <a:p>
            <a:fld id="{86CB4B4D-7CA3-9044-876B-883B54F8677D}" type="slidenum">
              <a:rPr lang="uk-UA" smtClean="0"/>
            </a:fld>
            <a:endParaRPr lang="uk-UA" dirty="0"/>
          </a:p>
        </p:txBody>
      </p:sp>
      <p:sp>
        <p:nvSpPr>
          <p:cNvPr id="5" name="矩形 4"/>
          <p:cNvSpPr/>
          <p:nvPr/>
        </p:nvSpPr>
        <p:spPr>
          <a:xfrm>
            <a:off x="660331" y="1841665"/>
            <a:ext cx="1155580" cy="4571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475" y="1871663"/>
            <a:ext cx="6239975" cy="4022725"/>
          </a:xfr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7275" y="1868487"/>
            <a:ext cx="6191250" cy="3971925"/>
          </a:xfrm>
          <a:prstGeom prst="rect">
            <a:avLst/>
          </a:prstGeom>
        </p:spPr>
      </p:pic>
      <p:pic>
        <p:nvPicPr>
          <p:cNvPr id="10" name="内容占位符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1407" y="1828790"/>
            <a:ext cx="2751679" cy="402272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9049" y="1847850"/>
            <a:ext cx="5581746" cy="42481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0"/>
          </p:nvPr>
        </p:nvSpPr>
        <p:spPr>
          <a:xfrm>
            <a:off x="8476367" y="3114290"/>
            <a:ext cx="3115658" cy="1343721"/>
          </a:xfrm>
        </p:spPr>
        <p:txBody>
          <a:bodyPr>
            <a:noAutofit/>
          </a:bodyPr>
          <a:lstStyle/>
          <a:p>
            <a:pPr>
              <a:lnSpc>
                <a:spcPct val="160000"/>
              </a:lnSpc>
            </a:pPr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从</a:t>
            </a:r>
            <a:r>
              <a:rPr lang="zh-CN" altLang="en-US" sz="24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有官网标志</a:t>
            </a:r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的网站下载软件</a:t>
            </a:r>
            <a:endParaRPr lang="zh-CN" altLang="en-US" sz="2800" b="1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CN" dirty="0"/>
              <a:t>4</a:t>
            </a:r>
            <a:r>
              <a:rPr kumimoji="1" lang="zh-CN" altLang="en-US" dirty="0"/>
              <a:t>、注意下载</a:t>
            </a:r>
            <a:r>
              <a:rPr kumimoji="1" lang="zh-CN" altLang="en-US" dirty="0"/>
              <a:t>行为</a:t>
            </a:r>
            <a:endParaRPr kumimoji="1" lang="zh-CN" altLang="en-US" dirty="0"/>
          </a:p>
        </p:txBody>
      </p:sp>
      <p:sp>
        <p:nvSpPr>
          <p:cNvPr id="3" name="幻灯片编号占位符 2"/>
          <p:cNvSpPr>
            <a:spLocks noGrp="1"/>
          </p:cNvSpPr>
          <p:nvPr>
            <p:ph type="sldNum" sz="quarter" idx="4"/>
          </p:nvPr>
        </p:nvSpPr>
        <p:spPr>
          <a:xfrm>
            <a:off x="11026104" y="6177532"/>
            <a:ext cx="565921" cy="392573"/>
          </a:xfrm>
        </p:spPr>
        <p:txBody>
          <a:bodyPr/>
          <a:lstStyle/>
          <a:p>
            <a:fld id="{86CB4B4D-7CA3-9044-876B-883B54F8677D}" type="slidenum">
              <a:rPr lang="uk-UA" smtClean="0"/>
            </a:fld>
            <a:endParaRPr lang="uk-UA" dirty="0"/>
          </a:p>
        </p:txBody>
      </p:sp>
      <p:sp>
        <p:nvSpPr>
          <p:cNvPr id="5" name="矩形 4"/>
          <p:cNvSpPr/>
          <p:nvPr/>
        </p:nvSpPr>
        <p:spPr>
          <a:xfrm>
            <a:off x="660331" y="1841665"/>
            <a:ext cx="1155580" cy="4571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9470" y="2867087"/>
            <a:ext cx="7688631" cy="18381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43660" y="336550"/>
            <a:ext cx="9353550" cy="61849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9" name="图片 108"/>
          <p:cNvPicPr/>
          <p:nvPr/>
        </p:nvPicPr>
        <p:blipFill>
          <a:blip r:embed="rId1"/>
          <a:stretch>
            <a:fillRect/>
          </a:stretch>
        </p:blipFill>
        <p:spPr>
          <a:xfrm>
            <a:off x="622935" y="1642745"/>
            <a:ext cx="9905365" cy="46926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标题 1"/>
          <p:cNvSpPr>
            <a:spLocks noGrp="1"/>
          </p:cNvSpPr>
          <p:nvPr/>
        </p:nvSpPr>
        <p:spPr>
          <a:xfrm>
            <a:off x="622935" y="768985"/>
            <a:ext cx="5606415" cy="783590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rmAutofit fontScale="90000"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4400" b="1" u="none" strike="noStrike" kern="1200" cap="none" spc="200" normalizeH="0" baseline="0">
                <a:solidFill>
                  <a:srgbClr val="4B5D75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</a:defRPr>
            </a:lvl1pPr>
          </a:lstStyle>
          <a:p>
            <a:r>
              <a:rPr kumimoji="1" lang="zh-CN" altLang="en-US" dirty="0">
                <a:solidFill>
                  <a:srgbClr val="FF0000"/>
                </a:solidFill>
              </a:rPr>
              <a:t>不要关闭杀毒</a:t>
            </a:r>
            <a:r>
              <a:rPr kumimoji="1" lang="zh-CN" altLang="en-US" dirty="0">
                <a:solidFill>
                  <a:srgbClr val="FF0000"/>
                </a:solidFill>
              </a:rPr>
              <a:t>软件 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pic>
        <p:nvPicPr>
          <p:cNvPr id="108" name="图片 107"/>
          <p:cNvPicPr/>
          <p:nvPr/>
        </p:nvPicPr>
        <p:blipFill>
          <a:blip r:embed="rId2"/>
          <a:stretch>
            <a:fillRect/>
          </a:stretch>
        </p:blipFill>
        <p:spPr>
          <a:xfrm>
            <a:off x="6754813" y="2734945"/>
            <a:ext cx="5153025" cy="36004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59470" y="1184991"/>
            <a:ext cx="10945531" cy="783450"/>
          </a:xfrm>
        </p:spPr>
        <p:txBody>
          <a:bodyPr>
            <a:normAutofit fontScale="90000"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5</a:t>
            </a:r>
            <a:r>
              <a:rPr kumimoji="1" lang="zh-CN" altLang="en-US" dirty="0">
                <a:solidFill>
                  <a:srgbClr val="FF0000"/>
                </a:solidFill>
              </a:rPr>
              <a:t>、注意文件类型 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3" name="幻灯片编号占位符 2"/>
          <p:cNvSpPr>
            <a:spLocks noGrp="1"/>
          </p:cNvSpPr>
          <p:nvPr>
            <p:ph type="sldNum" sz="quarter" idx="4"/>
          </p:nvPr>
        </p:nvSpPr>
        <p:spPr>
          <a:xfrm>
            <a:off x="11026104" y="6177532"/>
            <a:ext cx="565921" cy="392573"/>
          </a:xfrm>
        </p:spPr>
        <p:txBody>
          <a:bodyPr/>
          <a:lstStyle/>
          <a:p>
            <a:fld id="{86CB4B4D-7CA3-9044-876B-883B54F8677D}" type="slidenum">
              <a:rPr lang="uk-UA" smtClean="0"/>
            </a:fld>
            <a:endParaRPr lang="uk-UA" dirty="0"/>
          </a:p>
        </p:txBody>
      </p:sp>
      <p:sp>
        <p:nvSpPr>
          <p:cNvPr id="5" name="矩形 4"/>
          <p:cNvSpPr/>
          <p:nvPr/>
        </p:nvSpPr>
        <p:spPr>
          <a:xfrm>
            <a:off x="660331" y="2077250"/>
            <a:ext cx="1155580" cy="4571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04" name="图片 103"/>
          <p:cNvPicPr/>
          <p:nvPr/>
        </p:nvPicPr>
        <p:blipFill>
          <a:blip r:embed="rId2"/>
          <a:stretch>
            <a:fillRect/>
          </a:stretch>
        </p:blipFill>
        <p:spPr>
          <a:xfrm>
            <a:off x="266065" y="2300605"/>
            <a:ext cx="8788400" cy="31210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" name="图片 5" descr="C:\Users\qbj\Desktop\dcea2fd415223bbaecbdcbd5d0eb1bcd.pngdcea2fd415223bbaecbdcbd5d0eb1bcd"/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3073400" y="2878455"/>
            <a:ext cx="5916930" cy="408495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3" name="图片 102"/>
          <p:cNvPicPr/>
          <p:nvPr/>
        </p:nvPicPr>
        <p:blipFill>
          <a:blip r:embed="rId4"/>
          <a:stretch>
            <a:fillRect/>
          </a:stretch>
        </p:blipFill>
        <p:spPr>
          <a:xfrm>
            <a:off x="6572250" y="0"/>
            <a:ext cx="5787390" cy="406209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文本框 7"/>
          <p:cNvSpPr txBox="1"/>
          <p:nvPr/>
        </p:nvSpPr>
        <p:spPr>
          <a:xfrm>
            <a:off x="9302115" y="4373245"/>
            <a:ext cx="18618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邮件中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9302115" y="4820285"/>
            <a:ext cx="18618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压缩包中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9302115" y="5340350"/>
            <a:ext cx="18618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QQ</a:t>
            </a:r>
            <a:r>
              <a:rPr lang="zh-CN" altLang="en-US">
                <a:solidFill>
                  <a:srgbClr val="FF0000"/>
                </a:solidFill>
              </a:rPr>
              <a:t>微信等</a:t>
            </a:r>
            <a:r>
              <a:rPr lang="zh-CN" altLang="en-US">
                <a:solidFill>
                  <a:srgbClr val="FF0000"/>
                </a:solidFill>
              </a:rPr>
              <a:t>传输</a:t>
            </a:r>
            <a:endParaRPr lang="zh-CN" altLang="en-US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6.</a:t>
            </a:r>
            <a:r>
              <a:t>离开时</a:t>
            </a:r>
            <a:r>
              <a:t>锁屏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984375" y="1080770"/>
            <a:ext cx="9295765" cy="513207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图片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8305" y="192405"/>
            <a:ext cx="11538585" cy="647382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cxnSp>
        <p:nvCxnSpPr>
          <p:cNvPr id="14" name="直接连接符 13"/>
          <p:cNvCxnSpPr/>
          <p:nvPr/>
        </p:nvCxnSpPr>
        <p:spPr>
          <a:xfrm flipH="1">
            <a:off x="11041380" y="5010150"/>
            <a:ext cx="29210" cy="1247775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8897620" y="4965700"/>
            <a:ext cx="11430" cy="133985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>
            <a:off x="8903970" y="4988560"/>
            <a:ext cx="2368550" cy="23495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 flipV="1">
            <a:off x="8932545" y="6248400"/>
            <a:ext cx="2074545" cy="34925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下箭头 17"/>
          <p:cNvSpPr/>
          <p:nvPr/>
        </p:nvSpPr>
        <p:spPr>
          <a:xfrm>
            <a:off x="9726930" y="2307590"/>
            <a:ext cx="485775" cy="164909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3793490" y="2870835"/>
            <a:ext cx="409575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手机上也不要随便装</a:t>
            </a:r>
            <a:r>
              <a:rPr lang="en-US" altLang="zh-CN" sz="280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APP</a:t>
            </a:r>
            <a:endParaRPr lang="en-US" altLang="zh-CN" sz="280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>
            <p:custDataLst>
              <p:tags r:id="rId1"/>
            </p:custDataLst>
          </p:nvPr>
        </p:nvSpPr>
        <p:spPr>
          <a:xfrm>
            <a:off x="4405729" y="2643852"/>
            <a:ext cx="1492716" cy="144655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ctr"/>
            <a:r>
              <a:rPr lang="en-US" altLang="zh-CN" sz="8800" b="1" spc="2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03</a:t>
            </a:r>
            <a:endParaRPr lang="en-US" altLang="zh-CN" sz="8800" b="1" spc="200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3" name="椭圆 32"/>
          <p:cNvSpPr/>
          <p:nvPr>
            <p:custDataLst>
              <p:tags r:id="rId2"/>
            </p:custDataLst>
          </p:nvPr>
        </p:nvSpPr>
        <p:spPr>
          <a:xfrm flipV="1">
            <a:off x="5694005" y="3684686"/>
            <a:ext cx="112960" cy="1129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sym typeface="Arial" panose="020B0604020202020204" pitchFamily="34" charset="0"/>
              </a:rPr>
              <a:t>其他使用及管理</a:t>
            </a:r>
            <a:r>
              <a:rPr lang="zh-CN" altLang="en-US" dirty="0">
                <a:sym typeface="Arial" panose="020B0604020202020204" pitchFamily="34" charset="0"/>
              </a:rPr>
              <a:t>风险</a:t>
            </a:r>
            <a:endParaRPr lang="zh-CN" altLang="en-US" dirty="0">
              <a:sym typeface="Arial" panose="020B0604020202020204" pitchFamily="34" charset="0"/>
            </a:endParaRPr>
          </a:p>
        </p:txBody>
      </p:sp>
      <p:sp>
        <p:nvSpPr>
          <p:cNvPr id="7" name="矩形 6"/>
          <p:cNvSpPr/>
          <p:nvPr>
            <p:custDataLst>
              <p:tags r:id="rId4"/>
            </p:custDataLst>
          </p:nvPr>
        </p:nvSpPr>
        <p:spPr>
          <a:xfrm>
            <a:off x="3661240" y="3472915"/>
            <a:ext cx="905985" cy="369332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r>
              <a:rPr lang="en-US" altLang="zh-CN" b="1" spc="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PART.</a:t>
            </a:r>
            <a:endParaRPr lang="zh-CN" altLang="en-US" dirty="0"/>
          </a:p>
        </p:txBody>
      </p:sp>
    </p:spTree>
    <p:custDataLst>
      <p:tags r:id="rId5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>
            <p:custDataLst>
              <p:tags r:id="rId1"/>
            </p:custDataLst>
          </p:nvPr>
        </p:nvSpPr>
        <p:spPr>
          <a:xfrm>
            <a:off x="5570220" y="895683"/>
            <a:ext cx="1459230" cy="706755"/>
          </a:xfrm>
          <a:prstGeom prst="rect">
            <a:avLst/>
          </a:prstGeom>
          <a:noFill/>
        </p:spPr>
        <p:txBody>
          <a:bodyPr vert="horz" wrap="square" rtlCol="0">
            <a:normAutofit/>
          </a:bodyPr>
          <a:lstStyle/>
          <a:p>
            <a:pPr algn="dist"/>
            <a:r>
              <a:rPr kumimoji="1" lang="zh-CN" altLang="en-US" sz="4000" b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rPr>
              <a:t>目录</a:t>
            </a:r>
            <a:endParaRPr kumimoji="1" lang="zh-CN" altLang="en-US" sz="4000" b="1"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Arial" panose="020B0604020202020204" pitchFamily="34" charset="0"/>
              <a:ea typeface="汉仪旗黑-85S" panose="00020600040101010101" pitchFamily="18" charset="-122"/>
            </a:endParaRPr>
          </a:p>
        </p:txBody>
      </p:sp>
      <p:sp>
        <p:nvSpPr>
          <p:cNvPr id="12" name="矩形 11"/>
          <p:cNvSpPr/>
          <p:nvPr>
            <p:custDataLst>
              <p:tags r:id="rId2"/>
            </p:custDataLst>
          </p:nvPr>
        </p:nvSpPr>
        <p:spPr>
          <a:xfrm>
            <a:off x="5498465" y="578818"/>
            <a:ext cx="1602740" cy="450850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rPr>
              <a:t>CONTENTES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cxnSp>
        <p:nvCxnSpPr>
          <p:cNvPr id="13" name="Google Shape;235;p4"/>
          <p:cNvCxnSpPr/>
          <p:nvPr>
            <p:custDataLst>
              <p:tags r:id="rId3"/>
            </p:custDataLst>
          </p:nvPr>
        </p:nvCxnSpPr>
        <p:spPr>
          <a:xfrm>
            <a:off x="5304337" y="371065"/>
            <a:ext cx="0" cy="5766239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" name="组合 4"/>
          <p:cNvGrpSpPr/>
          <p:nvPr>
            <p:custDataLst>
              <p:tags r:id="rId4"/>
            </p:custDataLst>
          </p:nvPr>
        </p:nvGrpSpPr>
        <p:grpSpPr>
          <a:xfrm>
            <a:off x="4432649" y="2195752"/>
            <a:ext cx="3752392" cy="767097"/>
            <a:chOff x="4443150" y="1774098"/>
            <a:chExt cx="3752392" cy="767097"/>
          </a:xfrm>
        </p:grpSpPr>
        <p:sp>
          <p:nvSpPr>
            <p:cNvPr id="2" name="文本框 1"/>
            <p:cNvSpPr txBox="1"/>
            <p:nvPr>
              <p:custDataLst>
                <p:tags r:id="rId5"/>
              </p:custDataLst>
            </p:nvPr>
          </p:nvSpPr>
          <p:spPr>
            <a:xfrm>
              <a:off x="4443150" y="1802687"/>
              <a:ext cx="748030" cy="706755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pPr algn="r"/>
              <a:r>
                <a:rPr kumimoji="1" lang="en-US" altLang="zh-CN" sz="4000" b="1" dirty="0">
                  <a:solidFill>
                    <a:schemeClr val="tx1">
                      <a:lumMod val="85000"/>
                      <a:lumOff val="15000"/>
                    </a:schemeClr>
                  </a:solidFill>
                  <a:uFillTx/>
                  <a:latin typeface="Arial" panose="020B0604020202020204" pitchFamily="34" charset="0"/>
                  <a:ea typeface="微软雅黑" panose="020B0503020204020204" charset="-122"/>
                </a:rPr>
                <a:t>01</a:t>
              </a:r>
              <a:endParaRPr kumimoji="1" lang="en-US" altLang="zh-CN" sz="4000" b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  <p:sp>
          <p:nvSpPr>
            <p:cNvPr id="3" name="矩形 2"/>
            <p:cNvSpPr/>
            <p:nvPr>
              <p:custDataLst>
                <p:tags r:id="rId6"/>
              </p:custDataLst>
            </p:nvPr>
          </p:nvSpPr>
          <p:spPr>
            <a:xfrm>
              <a:off x="5509895" y="1774098"/>
              <a:ext cx="2685600" cy="367200"/>
            </a:xfrm>
            <a:prstGeom prst="rect">
              <a:avLst/>
            </a:prstGeom>
          </p:spPr>
          <p:txBody>
            <a:bodyPr wrap="square" bIns="0" anchor="b" anchorCtr="0">
              <a:normAutofit/>
            </a:bodyPr>
            <a:lstStyle/>
            <a:p>
              <a:r>
                <a:rPr lang="zh-CN" altLang="zh-CN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微软雅黑" panose="020B0503020204020204" charset="-122"/>
                  <a:cs typeface="Times New Roman" panose="02020603050405020304" pitchFamily="18" charset="0"/>
                </a:rPr>
                <a:t>分类</a:t>
              </a:r>
              <a:endParaRPr lang="zh-CN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Times New Roman" panose="02020603050405020304" pitchFamily="18" charset="0"/>
              </a:endParaRPr>
            </a:p>
          </p:txBody>
        </p:sp>
        <p:sp>
          <p:nvSpPr>
            <p:cNvPr id="17" name="矩形 16"/>
            <p:cNvSpPr/>
            <p:nvPr>
              <p:custDataLst>
                <p:tags r:id="rId7"/>
              </p:custDataLst>
            </p:nvPr>
          </p:nvSpPr>
          <p:spPr>
            <a:xfrm>
              <a:off x="5509942" y="2173995"/>
              <a:ext cx="2685600" cy="367200"/>
            </a:xfrm>
            <a:prstGeom prst="rect">
              <a:avLst/>
            </a:prstGeom>
          </p:spPr>
          <p:txBody>
            <a:bodyPr wrap="square" tIns="0">
              <a:norm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1400" dirty="0">
                  <a:solidFill>
                    <a:schemeClr val="bg1">
                      <a:lumMod val="50000"/>
                    </a:schemeClr>
                  </a:solidFill>
                  <a:uFillTx/>
                  <a:latin typeface="Arial" panose="020B0604020202020204" pitchFamily="34" charset="0"/>
                  <a:ea typeface="微软雅黑" panose="020B0503020204020204" charset="-122"/>
                </a:rPr>
                <a:t>COMPANY INTRODUCTION</a:t>
              </a:r>
              <a:endParaRPr lang="en-US" altLang="zh-CN" sz="1400" dirty="0">
                <a:solidFill>
                  <a:schemeClr val="bg1">
                    <a:lumMod val="50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</p:grpSp>
      <p:grpSp>
        <p:nvGrpSpPr>
          <p:cNvPr id="6" name="组合 5"/>
          <p:cNvGrpSpPr/>
          <p:nvPr>
            <p:custDataLst>
              <p:tags r:id="rId8"/>
            </p:custDataLst>
          </p:nvPr>
        </p:nvGrpSpPr>
        <p:grpSpPr>
          <a:xfrm>
            <a:off x="4432355" y="3275961"/>
            <a:ext cx="3752980" cy="768988"/>
            <a:chOff x="4443150" y="3330180"/>
            <a:chExt cx="3752980" cy="768988"/>
          </a:xfrm>
        </p:grpSpPr>
        <p:sp>
          <p:nvSpPr>
            <p:cNvPr id="20" name="文本框 19"/>
            <p:cNvSpPr txBox="1"/>
            <p:nvPr>
              <p:custDataLst>
                <p:tags r:id="rId9"/>
              </p:custDataLst>
            </p:nvPr>
          </p:nvSpPr>
          <p:spPr>
            <a:xfrm>
              <a:off x="4443150" y="3330180"/>
              <a:ext cx="748030" cy="706755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pPr algn="r"/>
              <a:r>
                <a:rPr kumimoji="1" lang="en-US" altLang="zh-CN" sz="4000" b="1" dirty="0">
                  <a:solidFill>
                    <a:schemeClr val="tx1">
                      <a:lumMod val="85000"/>
                      <a:lumOff val="15000"/>
                    </a:schemeClr>
                  </a:solidFill>
                  <a:uFillTx/>
                  <a:latin typeface="Arial" panose="020B0604020202020204" pitchFamily="34" charset="0"/>
                  <a:ea typeface="微软雅黑" panose="020B0503020204020204" charset="-122"/>
                </a:rPr>
                <a:t>02</a:t>
              </a:r>
              <a:endParaRPr kumimoji="1" lang="en-US" altLang="zh-CN" sz="4000" b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  <p:sp>
          <p:nvSpPr>
            <p:cNvPr id="21" name="矩形 20"/>
            <p:cNvSpPr/>
            <p:nvPr>
              <p:custDataLst>
                <p:tags r:id="rId10"/>
              </p:custDataLst>
            </p:nvPr>
          </p:nvSpPr>
          <p:spPr>
            <a:xfrm>
              <a:off x="5510715" y="3346478"/>
              <a:ext cx="2685415" cy="367200"/>
            </a:xfrm>
            <a:prstGeom prst="rect">
              <a:avLst/>
            </a:prstGeom>
          </p:spPr>
          <p:txBody>
            <a:bodyPr wrap="square" bIns="0" anchor="b" anchorCtr="0">
              <a:normAutofit/>
            </a:bodyPr>
            <a:lstStyle/>
            <a:p>
              <a:r>
                <a:rPr lang="zh-CN" alt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微软雅黑" panose="020B0503020204020204" charset="-122"/>
                  <a:cs typeface="Times New Roman" panose="02020603050405020304" pitchFamily="18" charset="0"/>
                </a:rPr>
                <a:t>案例</a:t>
              </a:r>
              <a:endPara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Times New Roman" panose="02020603050405020304" pitchFamily="18" charset="0"/>
              </a:endParaRPr>
            </a:p>
          </p:txBody>
        </p:sp>
        <p:sp>
          <p:nvSpPr>
            <p:cNvPr id="22" name="矩形 21"/>
            <p:cNvSpPr/>
            <p:nvPr>
              <p:custDataLst>
                <p:tags r:id="rId11"/>
              </p:custDataLst>
            </p:nvPr>
          </p:nvSpPr>
          <p:spPr>
            <a:xfrm>
              <a:off x="5509942" y="3731968"/>
              <a:ext cx="2685600" cy="367200"/>
            </a:xfrm>
            <a:prstGeom prst="rect">
              <a:avLst/>
            </a:prstGeom>
          </p:spPr>
          <p:txBody>
            <a:bodyPr wrap="square" tIns="0">
              <a:norm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1400" dirty="0">
                  <a:solidFill>
                    <a:schemeClr val="bg1">
                      <a:lumMod val="50000"/>
                    </a:schemeClr>
                  </a:solidFill>
                  <a:uFillTx/>
                  <a:latin typeface="Arial" panose="020B0604020202020204" pitchFamily="34" charset="0"/>
                  <a:ea typeface="微软雅黑" panose="020B0503020204020204" charset="-122"/>
                </a:rPr>
                <a:t>TEAM INTRODUCTION</a:t>
              </a:r>
              <a:endParaRPr lang="en-US" altLang="zh-CN" sz="1400" dirty="0">
                <a:solidFill>
                  <a:schemeClr val="bg1">
                    <a:lumMod val="50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</p:grpSp>
      <p:grpSp>
        <p:nvGrpSpPr>
          <p:cNvPr id="7" name="组合 6"/>
          <p:cNvGrpSpPr/>
          <p:nvPr>
            <p:custDataLst>
              <p:tags r:id="rId12"/>
            </p:custDataLst>
          </p:nvPr>
        </p:nvGrpSpPr>
        <p:grpSpPr>
          <a:xfrm>
            <a:off x="4432038" y="4358061"/>
            <a:ext cx="3753615" cy="762850"/>
            <a:chOff x="4443150" y="4213479"/>
            <a:chExt cx="3753615" cy="762850"/>
          </a:xfrm>
        </p:grpSpPr>
        <p:sp>
          <p:nvSpPr>
            <p:cNvPr id="24" name="文本框 23"/>
            <p:cNvSpPr txBox="1"/>
            <p:nvPr>
              <p:custDataLst>
                <p:tags r:id="rId13"/>
              </p:custDataLst>
            </p:nvPr>
          </p:nvSpPr>
          <p:spPr>
            <a:xfrm>
              <a:off x="4443150" y="4228296"/>
              <a:ext cx="748030" cy="706755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pPr algn="r"/>
              <a:r>
                <a:rPr kumimoji="1" lang="en-US" altLang="zh-CN" sz="4000" b="1" dirty="0">
                  <a:solidFill>
                    <a:schemeClr val="tx1">
                      <a:lumMod val="85000"/>
                      <a:lumOff val="15000"/>
                    </a:schemeClr>
                  </a:solidFill>
                  <a:uFillTx/>
                  <a:latin typeface="Arial" panose="020B0604020202020204" pitchFamily="34" charset="0"/>
                  <a:ea typeface="微软雅黑" panose="020B0503020204020204" charset="-122"/>
                </a:rPr>
                <a:t>03</a:t>
              </a:r>
              <a:endParaRPr kumimoji="1" lang="en-US" altLang="zh-CN" sz="4000" b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  <p:sp>
          <p:nvSpPr>
            <p:cNvPr id="25" name="矩形 24"/>
            <p:cNvSpPr/>
            <p:nvPr>
              <p:custDataLst>
                <p:tags r:id="rId14"/>
              </p:custDataLst>
            </p:nvPr>
          </p:nvSpPr>
          <p:spPr>
            <a:xfrm>
              <a:off x="5511350" y="4213479"/>
              <a:ext cx="2685415" cy="367200"/>
            </a:xfrm>
            <a:prstGeom prst="rect">
              <a:avLst/>
            </a:prstGeom>
          </p:spPr>
          <p:txBody>
            <a:bodyPr wrap="square" bIns="0" anchor="b" anchorCtr="0">
              <a:normAutofit/>
            </a:bodyPr>
            <a:lstStyle/>
            <a:p>
              <a:r>
                <a:rPr lang="zh-CN" alt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微软雅黑" panose="020B0503020204020204" charset="-122"/>
                  <a:cs typeface="Times New Roman" panose="02020603050405020304" pitchFamily="18" charset="0"/>
                </a:rPr>
                <a:t>法律跟公司</a:t>
              </a:r>
              <a:r>
                <a:rPr lang="zh-CN" alt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微软雅黑" panose="020B0503020204020204" charset="-122"/>
                  <a:cs typeface="Times New Roman" panose="02020603050405020304" pitchFamily="18" charset="0"/>
                </a:rPr>
                <a:t>规定</a:t>
              </a:r>
              <a:endPara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Times New Roman" panose="02020603050405020304" pitchFamily="18" charset="0"/>
              </a:endParaRPr>
            </a:p>
          </p:txBody>
        </p:sp>
        <p:sp>
          <p:nvSpPr>
            <p:cNvPr id="26" name="矩形 25"/>
            <p:cNvSpPr/>
            <p:nvPr>
              <p:custDataLst>
                <p:tags r:id="rId15"/>
              </p:custDataLst>
            </p:nvPr>
          </p:nvSpPr>
          <p:spPr>
            <a:xfrm>
              <a:off x="5509942" y="4609129"/>
              <a:ext cx="2685600" cy="367200"/>
            </a:xfrm>
            <a:prstGeom prst="rect">
              <a:avLst/>
            </a:prstGeom>
          </p:spPr>
          <p:txBody>
            <a:bodyPr wrap="square" tIns="0">
              <a:norm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1400" dirty="0">
                  <a:solidFill>
                    <a:schemeClr val="bg1">
                      <a:lumMod val="50000"/>
                    </a:schemeClr>
                  </a:solidFill>
                  <a:uFillTx/>
                  <a:latin typeface="Arial" panose="020B0604020202020204" pitchFamily="34" charset="0"/>
                  <a:ea typeface="微软雅黑" panose="020B0503020204020204" charset="-122"/>
                </a:rPr>
                <a:t>DEVELOPMENT HISTORY</a:t>
              </a:r>
              <a:endParaRPr lang="en-US" altLang="zh-CN" sz="1400" dirty="0">
                <a:solidFill>
                  <a:schemeClr val="bg1">
                    <a:lumMod val="50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</p:grpSp>
    </p:spTree>
    <p:custDataLst>
      <p:tags r:id="rId16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 sz="2400" b="1"/>
              <a:t>打印文档及时取走</a:t>
            </a:r>
            <a:endParaRPr lang="zh-CN" altLang="en-US" sz="2400" b="1"/>
          </a:p>
          <a:p>
            <a:r>
              <a:rPr sz="2400" b="1">
                <a:sym typeface="+mn-ea"/>
              </a:rPr>
              <a:t>文档脱敏再外发</a:t>
            </a:r>
            <a:endParaRPr sz="2400" b="1">
              <a:sym typeface="+mn-ea"/>
            </a:endParaRPr>
          </a:p>
          <a:p>
            <a:pPr marL="0" indent="0">
              <a:buNone/>
            </a:pPr>
            <a:r>
              <a:rPr sz="2400" b="1">
                <a:sym typeface="+mn-ea"/>
              </a:rPr>
              <a:t>对外沟通，演讲，对接，产品</a:t>
            </a:r>
            <a:r>
              <a:rPr sz="2400" b="1">
                <a:sym typeface="+mn-ea"/>
              </a:rPr>
              <a:t>介绍</a:t>
            </a:r>
            <a:endParaRPr sz="2400" b="1">
              <a:sym typeface="+mn-ea"/>
            </a:endParaRPr>
          </a:p>
          <a:p>
            <a:r>
              <a:rPr sz="2400" b="1">
                <a:sym typeface="+mn-ea"/>
              </a:rPr>
              <a:t>生产上</a:t>
            </a:r>
            <a:r>
              <a:rPr sz="2400" b="1">
                <a:sym typeface="+mn-ea"/>
              </a:rPr>
              <a:t>私人账户不共享</a:t>
            </a:r>
            <a:endParaRPr sz="2400" b="1">
              <a:sym typeface="+mn-ea"/>
            </a:endParaRPr>
          </a:p>
          <a:p>
            <a:pPr marL="0" indent="0">
              <a:buNone/>
            </a:pPr>
            <a:r>
              <a:rPr sz="2400" b="1">
                <a:sym typeface="+mn-ea"/>
              </a:rPr>
              <a:t>客服系统，运营系统，邮箱</a:t>
            </a:r>
            <a:r>
              <a:rPr sz="2400" b="1">
                <a:sym typeface="+mn-ea"/>
              </a:rPr>
              <a:t>等</a:t>
            </a:r>
            <a:endParaRPr sz="2400" b="1">
              <a:sym typeface="+mn-ea"/>
            </a:endParaRPr>
          </a:p>
          <a:p>
            <a:r>
              <a:rPr sz="2400" b="1">
                <a:sym typeface="+mn-ea"/>
              </a:rPr>
              <a:t>机密信息</a:t>
            </a:r>
            <a:r>
              <a:rPr sz="2400" b="1">
                <a:sym typeface="+mn-ea"/>
              </a:rPr>
              <a:t>不扩散</a:t>
            </a:r>
            <a:endParaRPr sz="2400" b="1">
              <a:sym typeface="+mn-ea"/>
            </a:endParaRPr>
          </a:p>
          <a:p>
            <a:pPr marL="0" indent="0">
              <a:buNone/>
            </a:pPr>
            <a:r>
              <a:rPr lang="zh-CN" altLang="en-US" sz="2400" b="1">
                <a:sym typeface="+mn-ea"/>
              </a:rPr>
              <a:t>群共享文件，钉盘</a:t>
            </a:r>
            <a:endParaRPr lang="zh-CN" altLang="en-US" sz="2400" b="1">
              <a:sym typeface="+mn-ea"/>
            </a:endParaRPr>
          </a:p>
        </p:txBody>
      </p:sp>
      <p:pic>
        <p:nvPicPr>
          <p:cNvPr id="5" name="图片 4" descr="无标题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48045" y="0"/>
            <a:ext cx="525526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						</a:t>
            </a:r>
            <a:r>
              <a:rPr lang="zh-CN" altLang="en-US"/>
              <a:t>字节</a:t>
            </a:r>
            <a:r>
              <a:rPr lang="zh-CN" altLang="en-US">
                <a:solidFill>
                  <a:srgbClr val="FF0000"/>
                </a:solidFill>
              </a:rPr>
              <a:t>实习生</a:t>
            </a:r>
            <a:r>
              <a:rPr lang="zh-CN" altLang="en-US"/>
              <a:t>删库</a:t>
            </a:r>
            <a:r>
              <a:rPr lang="zh-CN" altLang="en-US"/>
              <a:t>事件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sz="2400" b="1">
                <a:sym typeface="+mn-ea"/>
              </a:rPr>
              <a:t>机密信息</a:t>
            </a:r>
            <a:r>
              <a:rPr sz="2400" b="1">
                <a:sym typeface="+mn-ea"/>
              </a:rPr>
              <a:t>扩散</a:t>
            </a:r>
            <a:endParaRPr sz="2400" b="1">
              <a:sym typeface="+mn-ea"/>
            </a:endParaRPr>
          </a:p>
          <a:p>
            <a:pPr marL="0" indent="0">
              <a:buNone/>
            </a:pPr>
            <a:r>
              <a:rPr sz="2400" b="1">
                <a:sym typeface="+mn-ea"/>
              </a:rPr>
              <a:t>机密信息不</a:t>
            </a:r>
            <a:r>
              <a:rPr sz="2400" b="1">
                <a:sym typeface="+mn-ea"/>
              </a:rPr>
              <a:t>放共享</a:t>
            </a:r>
            <a:r>
              <a:rPr sz="2400" b="1">
                <a:sym typeface="+mn-ea"/>
              </a:rPr>
              <a:t>文档</a:t>
            </a:r>
            <a:endParaRPr sz="2400" b="1">
              <a:sym typeface="+mn-ea"/>
            </a:endParaRPr>
          </a:p>
          <a:p>
            <a:r>
              <a:rPr sz="2400" b="1">
                <a:sym typeface="+mn-ea"/>
              </a:rPr>
              <a:t>权限分配</a:t>
            </a:r>
            <a:endParaRPr sz="2400" b="1">
              <a:sym typeface="+mn-ea"/>
            </a:endParaRPr>
          </a:p>
          <a:p>
            <a:pPr marL="0" indent="0">
              <a:buNone/>
            </a:pPr>
            <a:r>
              <a:rPr sz="2400" b="1">
                <a:sym typeface="+mn-ea"/>
              </a:rPr>
              <a:t>权限按最小化原则</a:t>
            </a:r>
            <a:r>
              <a:rPr sz="2400" b="1">
                <a:sym typeface="+mn-ea"/>
              </a:rPr>
              <a:t>分配</a:t>
            </a:r>
            <a:endParaRPr sz="2400" b="1">
              <a:sym typeface="+mn-ea"/>
            </a:endParaRPr>
          </a:p>
          <a:p>
            <a:r>
              <a:rPr sz="2400" b="1">
                <a:sym typeface="+mn-ea"/>
              </a:rPr>
              <a:t>数据备份</a:t>
            </a:r>
            <a:endParaRPr lang="zh-CN" altLang="en-US" sz="2400" b="1"/>
          </a:p>
          <a:p>
            <a:pPr marL="0" indent="0">
              <a:buNone/>
            </a:pPr>
            <a:r>
              <a:rPr lang="zh-CN" altLang="en-US" sz="2400" b="1"/>
              <a:t>定时备份</a:t>
            </a:r>
            <a:endParaRPr lang="zh-CN" altLang="en-US" sz="2400" b="1"/>
          </a:p>
        </p:txBody>
      </p:sp>
      <p:pic>
        <p:nvPicPr>
          <p:cNvPr id="100" name="图片 99"/>
          <p:cNvPicPr/>
          <p:nvPr/>
        </p:nvPicPr>
        <p:blipFill>
          <a:blip r:embed="rId1"/>
          <a:stretch>
            <a:fillRect/>
          </a:stretch>
        </p:blipFill>
        <p:spPr>
          <a:xfrm>
            <a:off x="4594860" y="1096010"/>
            <a:ext cx="7202170" cy="510095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925" y="952500"/>
            <a:ext cx="3382645" cy="5388610"/>
          </a:xfrm>
        </p:spPr>
        <p:txBody>
          <a:bodyPr/>
          <a:p>
            <a:r>
              <a:rPr sz="2400">
                <a:sym typeface="+mn-ea"/>
              </a:rPr>
              <a:t>资源新建或业务变更后，无人使用，资源未删除。</a:t>
            </a:r>
            <a:endParaRPr sz="2400">
              <a:sym typeface="+mn-ea"/>
            </a:endParaRPr>
          </a:p>
          <a:p>
            <a:r>
              <a:rPr sz="2400">
                <a:sym typeface="+mn-ea"/>
              </a:rPr>
              <a:t>发生问题后，定位不到使用人。</a:t>
            </a:r>
            <a:endParaRPr sz="2400">
              <a:sym typeface="+mn-ea"/>
            </a:endParaRPr>
          </a:p>
          <a:p>
            <a:r>
              <a:rPr sz="2400">
                <a:sym typeface="+mn-ea"/>
              </a:rPr>
              <a:t>同一资源不同业务混用，业务变动导致影响其他业务。</a:t>
            </a:r>
            <a:endParaRPr sz="2400">
              <a:sym typeface="+mn-ea"/>
            </a:endParaRPr>
          </a:p>
          <a:p>
            <a:r>
              <a:rPr sz="2400">
                <a:sym typeface="+mn-ea"/>
              </a:rPr>
              <a:t>服务下线，域名未下线。</a:t>
            </a:r>
            <a:endParaRPr lang="zh-CN" altLang="en-US" sz="2400" b="1"/>
          </a:p>
        </p:txBody>
      </p:sp>
      <p:sp>
        <p:nvSpPr>
          <p:cNvPr id="5" name="标题 4"/>
          <p:cNvSpPr/>
          <p:nvPr>
            <p:ph type="title"/>
          </p:nvPr>
        </p:nvSpPr>
        <p:spPr/>
        <p:txBody>
          <a:bodyPr/>
          <a:p>
            <a:r>
              <a:rPr>
                <a:sym typeface="+mn-ea"/>
              </a:rPr>
              <a:t>IP及域名类资产管理问题</a:t>
            </a:r>
            <a:endParaRPr lang="zh-CN" altLang="en-US"/>
          </a:p>
        </p:txBody>
      </p:sp>
      <p:pic>
        <p:nvPicPr>
          <p:cNvPr id="6" name="图片 5" descr="无标题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72965" y="1103630"/>
            <a:ext cx="7115175" cy="49149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01" name="图片 100"/>
          <p:cNvPicPr/>
          <p:nvPr/>
        </p:nvPicPr>
        <p:blipFill>
          <a:blip r:embed="rId1"/>
          <a:stretch>
            <a:fillRect/>
          </a:stretch>
        </p:blipFill>
        <p:spPr>
          <a:xfrm>
            <a:off x="4508500" y="1000125"/>
            <a:ext cx="6858000" cy="48577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文本框 3"/>
          <p:cNvSpPr txBox="1"/>
          <p:nvPr/>
        </p:nvSpPr>
        <p:spPr>
          <a:xfrm>
            <a:off x="775335" y="2145665"/>
            <a:ext cx="2988945" cy="23069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sz="2400" b="1">
                <a:sym typeface="+mn-ea"/>
              </a:rPr>
              <a:t>公司主体，网站主体，APP主体，有关部门备案主体，证照主体不符。</a:t>
            </a:r>
            <a:r>
              <a:rPr lang="zh-CN" sz="2400" b="1">
                <a:sym typeface="+mn-ea"/>
              </a:rPr>
              <a:t>典型如</a:t>
            </a:r>
            <a:r>
              <a:rPr lang="en-US" altLang="zh-CN" sz="2400" b="1">
                <a:sym typeface="+mn-ea"/>
              </a:rPr>
              <a:t>ICP</a:t>
            </a:r>
            <a:r>
              <a:rPr lang="zh-CN" altLang="en-US" sz="2400" b="1">
                <a:sym typeface="+mn-ea"/>
              </a:rPr>
              <a:t>证照与备案主体不是</a:t>
            </a:r>
            <a:r>
              <a:rPr lang="zh-CN" altLang="en-US" sz="2400" b="1">
                <a:sym typeface="+mn-ea"/>
              </a:rPr>
              <a:t>同一个</a:t>
            </a:r>
            <a:endParaRPr lang="zh-CN" altLang="en-US" sz="2400" b="1"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75335" y="631825"/>
            <a:ext cx="336613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sz="2800" b="1">
                <a:sym typeface="+mn-ea"/>
              </a:rPr>
              <a:t>资产主体管理问题</a:t>
            </a:r>
            <a:endParaRPr lang="zh-CN" altLang="en-US" sz="2800" b="1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其他安全管理问题</a:t>
            </a:r>
            <a:r>
              <a:rPr lang="zh-CN" altLang="en-US"/>
              <a:t>汇总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endParaRPr lang="zh-CN" altLang="en-US"/>
          </a:p>
          <a:p>
            <a:r>
              <a:rPr lang="zh-CN" altLang="en-US" sz="2400" b="1"/>
              <a:t>应用资产类管理问题</a:t>
            </a:r>
            <a:r>
              <a:rPr lang="zh-CN" altLang="en-US"/>
              <a:t>：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应用名录不全、应用市场名录不全，应用市场账号管理不全。上线发布流程管理</a:t>
            </a:r>
            <a:r>
              <a:rPr lang="zh-CN" altLang="en-US"/>
              <a:t>不足。上架</a:t>
            </a:r>
            <a:r>
              <a:rPr lang="zh-CN" altLang="en-US"/>
              <a:t>时未注释代理</a:t>
            </a:r>
            <a:r>
              <a:rPr lang="zh-CN" altLang="en-US"/>
              <a:t>设置。</a:t>
            </a:r>
            <a:endParaRPr lang="zh-CN" altLang="en-US"/>
          </a:p>
          <a:p>
            <a:r>
              <a:rPr lang="zh-CN" altLang="en-US" sz="2400" b="1"/>
              <a:t>数据库类资产管理问题</a:t>
            </a:r>
            <a:r>
              <a:rPr lang="zh-CN" altLang="en-US"/>
              <a:t>：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申请或业务变更后，无人使用，资源未删除。发现安全问题后，定位不到使用人。同一资源不同业务混用，导致业务变更影响其他业务。权限管理不合理如应用账号给予了</a:t>
            </a:r>
            <a:r>
              <a:rPr lang="en-US" altLang="zh-CN"/>
              <a:t>root</a:t>
            </a:r>
            <a:r>
              <a:t>权限。</a:t>
            </a:r>
            <a:endParaRPr lang="zh-CN" altLang="en-US"/>
          </a:p>
          <a:p>
            <a:r>
              <a:rPr lang="zh-CN" altLang="en-US" sz="2400" b="1"/>
              <a:t>云服务资产管理问题</a:t>
            </a:r>
            <a:r>
              <a:rPr lang="zh-CN" altLang="en-US"/>
              <a:t>：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申请或业务变更后，无人使用，资源未删除。配置措施不满足安全实践。账号管理问题导致账号遗失。个人注册</a:t>
            </a:r>
            <a:r>
              <a:rPr lang="zh-CN" altLang="en-US"/>
              <a:t>服务号。</a:t>
            </a:r>
            <a:endParaRPr lang="zh-CN" altLang="en-US"/>
          </a:p>
          <a:p>
            <a:r>
              <a:rPr lang="zh-CN" altLang="en-US" sz="2400" b="1"/>
              <a:t>代码资产管理问题</a:t>
            </a:r>
            <a:r>
              <a:rPr lang="zh-CN" altLang="en-US"/>
              <a:t>：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项目分支混乱，代码合并问题</a:t>
            </a:r>
            <a:r>
              <a:rPr lang="zh-CN" altLang="en-US"/>
              <a:t>等。</a:t>
            </a:r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359759" y="2607022"/>
            <a:ext cx="1492716" cy="144655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ctr"/>
            <a:r>
              <a:rPr lang="en-US" altLang="zh-CN" sz="8800" b="1" spc="2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04</a:t>
            </a:r>
            <a:endParaRPr lang="en-US" altLang="zh-CN" sz="8800" b="1" spc="200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3" name="椭圆 32"/>
          <p:cNvSpPr/>
          <p:nvPr>
            <p:custDataLst>
              <p:tags r:id="rId3"/>
            </p:custDataLst>
          </p:nvPr>
        </p:nvSpPr>
        <p:spPr>
          <a:xfrm flipV="1">
            <a:off x="3661370" y="3684686"/>
            <a:ext cx="112960" cy="1129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1534795" y="4081145"/>
            <a:ext cx="3318510" cy="769620"/>
          </a:xfrm>
        </p:spPr>
        <p:txBody>
          <a:bodyPr>
            <a:normAutofit fontScale="90000"/>
          </a:bodyPr>
          <a:lstStyle/>
          <a:p>
            <a:r>
              <a:rPr lang="zh-CN" altLang="en-US" dirty="0">
                <a:sym typeface="Arial" panose="020B0604020202020204" pitchFamily="34" charset="0"/>
              </a:rPr>
              <a:t>诈骗</a:t>
            </a:r>
            <a:endParaRPr lang="zh-CN" altLang="en-US" dirty="0">
              <a:sym typeface="Arial" panose="020B0604020202020204" pitchFamily="34" charset="0"/>
            </a:endParaRPr>
          </a:p>
        </p:txBody>
      </p:sp>
      <p:sp>
        <p:nvSpPr>
          <p:cNvPr id="7" name="矩形 6"/>
          <p:cNvSpPr/>
          <p:nvPr>
            <p:custDataLst>
              <p:tags r:id="rId5"/>
            </p:custDataLst>
          </p:nvPr>
        </p:nvSpPr>
        <p:spPr>
          <a:xfrm>
            <a:off x="1453980" y="3428465"/>
            <a:ext cx="905985" cy="369332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r>
              <a:rPr lang="en-US" altLang="zh-CN" b="1" spc="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PART.</a:t>
            </a:r>
            <a:endParaRPr lang="zh-CN" altLang="en-US" dirty="0"/>
          </a:p>
        </p:txBody>
      </p:sp>
    </p:spTree>
    <p:custDataLst>
      <p:tags r:id="rId6"/>
    </p:custData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1</a:t>
            </a:r>
            <a:r>
              <a:rPr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、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资料库</a:t>
            </a:r>
            <a:endParaRPr lang="en-US" altLang="zh-CN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13" name="图片 112"/>
          <p:cNvPicPr/>
          <p:nvPr/>
        </p:nvPicPr>
        <p:blipFill>
          <a:blip r:embed="rId1"/>
          <a:stretch>
            <a:fillRect/>
          </a:stretch>
        </p:blipFill>
        <p:spPr>
          <a:xfrm>
            <a:off x="737870" y="1211580"/>
            <a:ext cx="10784205" cy="517398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" name="内容占位符 10" descr="C:\Users\qbj\Desktop\f9e810d9ecb86375ee6ae16e956ab079.jpegf9e810d9ecb86375ee6ae16e956ab079"/>
          <p:cNvPicPr>
            <a:picLocks noGrp="1" noChangeAspect="1"/>
          </p:cNvPicPr>
          <p:nvPr>
            <p:ph sz="half" idx="2"/>
          </p:nvPr>
        </p:nvPicPr>
        <p:blipFill>
          <a:blip r:embed="rId2"/>
          <a:srcRect/>
          <a:stretch>
            <a:fillRect/>
          </a:stretch>
        </p:blipFill>
        <p:spPr>
          <a:xfrm>
            <a:off x="7006590" y="3942239"/>
            <a:ext cx="4070350" cy="2289175"/>
          </a:xfr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2</a:t>
            </a:r>
            <a:r>
              <a:rPr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、伪造钓鱼</a:t>
            </a:r>
            <a:r>
              <a:rPr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网站</a:t>
            </a:r>
            <a:endParaRPr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14" name="图片 113"/>
          <p:cNvPicPr/>
          <p:nvPr/>
        </p:nvPicPr>
        <p:blipFill>
          <a:blip r:embed="rId1"/>
          <a:stretch>
            <a:fillRect/>
          </a:stretch>
        </p:blipFill>
        <p:spPr>
          <a:xfrm>
            <a:off x="1251585" y="1172210"/>
            <a:ext cx="10057130" cy="535749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5765" y="1172210"/>
            <a:ext cx="8636635" cy="5461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07" name="图片 106"/>
          <p:cNvPicPr/>
          <p:nvPr/>
        </p:nvPicPr>
        <p:blipFill>
          <a:blip r:embed="rId1"/>
          <a:stretch>
            <a:fillRect/>
          </a:stretch>
        </p:blipFill>
        <p:spPr>
          <a:xfrm>
            <a:off x="448945" y="464185"/>
            <a:ext cx="11294110" cy="576326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1965" y="200660"/>
            <a:ext cx="8849995" cy="64566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内容占位符 10"/>
          <p:cNvPicPr>
            <a:picLocks noGrp="1" noChangeAspect="1"/>
          </p:cNvPicPr>
          <p:nvPr>
            <p:ph sz="half" idx="2"/>
          </p:nvPr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925" y="1163955"/>
            <a:ext cx="4813935" cy="5386705"/>
          </a:xfr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3</a:t>
            </a:r>
            <a:r>
              <a:rPr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、</a:t>
            </a:r>
            <a:r>
              <a:rPr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诈骗</a:t>
            </a:r>
            <a:endParaRPr lang="en-US" altLang="zh-CN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7875" y="443230"/>
            <a:ext cx="5852160" cy="5115560"/>
          </a:xfrm>
        </p:spPr>
      </p:pic>
      <p:sp>
        <p:nvSpPr>
          <p:cNvPr id="3" name="文本框 2"/>
          <p:cNvSpPr txBox="1"/>
          <p:nvPr/>
        </p:nvSpPr>
        <p:spPr>
          <a:xfrm>
            <a:off x="5857875" y="5908040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冒充</a:t>
            </a:r>
            <a:r>
              <a:rPr lang="zh-CN" altLang="en-US"/>
              <a:t>领导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7105650" y="5908040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冒充</a:t>
            </a:r>
            <a:r>
              <a:rPr lang="zh-CN" altLang="en-US"/>
              <a:t>同事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8353425" y="5908040"/>
            <a:ext cx="1325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冒充</a:t>
            </a:r>
            <a:r>
              <a:rPr lang="zh-CN" altLang="en-US"/>
              <a:t>新员工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9829800" y="5908040"/>
            <a:ext cx="20751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冒充客户</a:t>
            </a:r>
            <a:r>
              <a:rPr lang="en-US" altLang="zh-CN"/>
              <a:t>/</a:t>
            </a:r>
            <a:r>
              <a:rPr lang="zh-CN" altLang="en-US"/>
              <a:t>合作伙伴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0" name="内容占位符 9"/>
          <p:cNvPicPr>
            <a:picLocks noGrp="1"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0575" y="1935765"/>
            <a:ext cx="7548408" cy="402272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2370221" y="3194384"/>
            <a:ext cx="1786690" cy="1654342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3056021" y="1720516"/>
            <a:ext cx="5648826" cy="123925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7721366" y="2894764"/>
            <a:ext cx="1973179" cy="157012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3909862" y="4526180"/>
            <a:ext cx="4794584" cy="1431758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6" grpId="0" bldLvl="0" animBg="1"/>
      <p:bldP spid="8" grpId="0" bldLvl="0" animBg="1"/>
      <p:bldP spid="5" grpId="0" bldLvl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2950" y="1112520"/>
            <a:ext cx="11004550" cy="463296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sym typeface="+mn-ea"/>
              </a:rPr>
              <a:t>案例</a:t>
            </a:r>
            <a:endParaRPr kumimoji="1" lang="zh-CN" altLang="en-US" dirty="0"/>
          </a:p>
        </p:txBody>
      </p:sp>
      <p:sp>
        <p:nvSpPr>
          <p:cNvPr id="3" name="幻灯片编号占位符 2"/>
          <p:cNvSpPr>
            <a:spLocks noGrp="1"/>
          </p:cNvSpPr>
          <p:nvPr>
            <p:ph type="sldNum" sz="quarter" idx="4"/>
          </p:nvPr>
        </p:nvSpPr>
        <p:spPr>
          <a:xfrm>
            <a:off x="11026104" y="6177532"/>
            <a:ext cx="565921" cy="392573"/>
          </a:xfrm>
        </p:spPr>
        <p:txBody>
          <a:bodyPr/>
          <a:lstStyle/>
          <a:p>
            <a:fld id="{86CB4B4D-7CA3-9044-876B-883B54F8677D}" type="slidenum">
              <a:rPr lang="uk-UA" smtClean="0"/>
            </a:fld>
            <a:endParaRPr lang="uk-UA" dirty="0"/>
          </a:p>
        </p:txBody>
      </p:sp>
      <p:sp>
        <p:nvSpPr>
          <p:cNvPr id="5" name="矩形 4"/>
          <p:cNvSpPr/>
          <p:nvPr/>
        </p:nvSpPr>
        <p:spPr>
          <a:xfrm>
            <a:off x="660331" y="1841665"/>
            <a:ext cx="1155580" cy="4571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7" name="图片 6" descr="v2-9a7599d7c1ecab5062558d4548ae9ae5_1440w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81530" y="1223645"/>
            <a:ext cx="8576945" cy="5215255"/>
          </a:xfrm>
          <a:prstGeom prst="rect">
            <a:avLst/>
          </a:prstGeom>
        </p:spPr>
      </p:pic>
      <p:pic>
        <p:nvPicPr>
          <p:cNvPr id="100" name="图片 99"/>
          <p:cNvPicPr/>
          <p:nvPr/>
        </p:nvPicPr>
        <p:blipFill>
          <a:blip r:embed="rId2"/>
          <a:stretch>
            <a:fillRect/>
          </a:stretch>
        </p:blipFill>
        <p:spPr>
          <a:xfrm>
            <a:off x="2154555" y="1223645"/>
            <a:ext cx="8655685" cy="546608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矩形 1"/>
          <p:cNvSpPr/>
          <p:nvPr>
            <p:custDataLst>
              <p:tags r:id="rId1"/>
            </p:custDataLst>
          </p:nvPr>
        </p:nvSpPr>
        <p:spPr>
          <a:xfrm>
            <a:off x="463560" y="1377950"/>
            <a:ext cx="11264880" cy="4867275"/>
          </a:xfrm>
          <a:prstGeom prst="rect">
            <a:avLst/>
          </a:prstGeom>
          <a:solidFill>
            <a:sysClr val="window" lastClr="FFFFFF"/>
          </a:solidFill>
          <a:ln>
            <a:noFill/>
          </a:ln>
        </p:spPr>
        <p:style>
          <a:lnRef idx="2">
            <a:srgbClr val="00A6CC">
              <a:shade val="50000"/>
            </a:srgbClr>
          </a:lnRef>
          <a:fillRef idx="1">
            <a:srgbClr val="00A6CC"/>
          </a:fillRef>
          <a:effectRef idx="0">
            <a:srgbClr val="00A6CC"/>
          </a:effectRef>
          <a:fontRef idx="minor">
            <a:sysClr val="window" lastClr="FFFFFF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8" name="矩形 17"/>
          <p:cNvSpPr/>
          <p:nvPr>
            <p:custDataLst>
              <p:tags r:id="rId2"/>
            </p:custDataLst>
          </p:nvPr>
        </p:nvSpPr>
        <p:spPr>
          <a:xfrm>
            <a:off x="469920" y="627041"/>
            <a:ext cx="115146" cy="476250"/>
          </a:xfrm>
          <a:prstGeom prst="rect">
            <a:avLst/>
          </a:prstGeom>
          <a:solidFill>
            <a:srgbClr val="00A6CC"/>
          </a:solidFill>
          <a:ln>
            <a:noFill/>
          </a:ln>
        </p:spPr>
        <p:style>
          <a:lnRef idx="2">
            <a:srgbClr val="00A6CC">
              <a:shade val="50000"/>
            </a:srgbClr>
          </a:lnRef>
          <a:fillRef idx="1">
            <a:srgbClr val="00A6CC"/>
          </a:fillRef>
          <a:effectRef idx="0">
            <a:srgbClr val="00A6CC"/>
          </a:effectRef>
          <a:fontRef idx="minor">
            <a:sysClr val="window" lastClr="FFFFFF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3" name="图片 12" descr="C:\Users\qbj\Desktop\1.jpeg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rcRect l="-328" t="-1392" r="328" b="44111"/>
          <a:stretch>
            <a:fillRect/>
          </a:stretch>
        </p:blipFill>
        <p:spPr>
          <a:xfrm>
            <a:off x="749300" y="1493520"/>
            <a:ext cx="3487420" cy="3841750"/>
          </a:xfrm>
          <a:prstGeom prst="rect">
            <a:avLst/>
          </a:prstGeom>
        </p:spPr>
      </p:pic>
      <p:pic>
        <p:nvPicPr>
          <p:cNvPr id="32" name="图片 31" descr="C:\Users\qbj\Desktop\DoubleCheck_400x220.pngDoubleCheck_400x220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rcRect l="9187" r="7286"/>
          <a:stretch>
            <a:fillRect/>
          </a:stretch>
        </p:blipFill>
        <p:spPr>
          <a:xfrm>
            <a:off x="4351020" y="1530985"/>
            <a:ext cx="3487420" cy="3841115"/>
          </a:xfrm>
          <a:custGeom>
            <a:avLst/>
            <a:gdLst>
              <a:gd name="connsiteX0" fmla="*/ 0 w 3416735"/>
              <a:gd name="connsiteY0" fmla="*/ 0 h 4555647"/>
              <a:gd name="connsiteX1" fmla="*/ 3416735 w 3416735"/>
              <a:gd name="connsiteY1" fmla="*/ 0 h 4555647"/>
              <a:gd name="connsiteX2" fmla="*/ 3416735 w 3416735"/>
              <a:gd name="connsiteY2" fmla="*/ 4555647 h 4555647"/>
              <a:gd name="connsiteX3" fmla="*/ 0 w 3416735"/>
              <a:gd name="connsiteY3" fmla="*/ 4555647 h 4555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16735" h="4555647">
                <a:moveTo>
                  <a:pt x="0" y="0"/>
                </a:moveTo>
                <a:lnTo>
                  <a:pt x="3416735" y="0"/>
                </a:lnTo>
                <a:lnTo>
                  <a:pt x="3416735" y="4555647"/>
                </a:lnTo>
                <a:lnTo>
                  <a:pt x="0" y="4555647"/>
                </a:lnTo>
                <a:close/>
              </a:path>
            </a:pathLst>
          </a:custGeom>
        </p:spPr>
      </p:pic>
      <p:pic>
        <p:nvPicPr>
          <p:cNvPr id="34" name="图片 33" descr="C:\Users\qbj\Desktop\256 (1).png256 (1)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rcRect l="4604" r="4604"/>
          <a:stretch>
            <a:fillRect/>
          </a:stretch>
        </p:blipFill>
        <p:spPr>
          <a:xfrm>
            <a:off x="7952740" y="1530985"/>
            <a:ext cx="3487420" cy="3841115"/>
          </a:xfrm>
          <a:custGeom>
            <a:avLst/>
            <a:gdLst>
              <a:gd name="connsiteX0" fmla="*/ 0 w 3416735"/>
              <a:gd name="connsiteY0" fmla="*/ 0 h 4555647"/>
              <a:gd name="connsiteX1" fmla="*/ 3416735 w 3416735"/>
              <a:gd name="connsiteY1" fmla="*/ 0 h 4555647"/>
              <a:gd name="connsiteX2" fmla="*/ 3416735 w 3416735"/>
              <a:gd name="connsiteY2" fmla="*/ 4555647 h 4555647"/>
              <a:gd name="connsiteX3" fmla="*/ 0 w 3416735"/>
              <a:gd name="connsiteY3" fmla="*/ 4555647 h 4555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16735" h="4555647">
                <a:moveTo>
                  <a:pt x="0" y="0"/>
                </a:moveTo>
                <a:lnTo>
                  <a:pt x="3416735" y="0"/>
                </a:lnTo>
                <a:lnTo>
                  <a:pt x="3416735" y="4555647"/>
                </a:lnTo>
                <a:lnTo>
                  <a:pt x="0" y="4555647"/>
                </a:lnTo>
                <a:close/>
              </a:path>
            </a:pathLst>
          </a:custGeom>
        </p:spPr>
      </p:pic>
      <p:sp>
        <p:nvSpPr>
          <p:cNvPr id="15" name="文本框 14"/>
          <p:cNvSpPr txBox="1"/>
          <p:nvPr>
            <p:custDataLst>
              <p:tags r:id="rId9"/>
            </p:custDataLst>
          </p:nvPr>
        </p:nvSpPr>
        <p:spPr>
          <a:xfrm>
            <a:off x="681675" y="487341"/>
            <a:ext cx="11040405" cy="75565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p>
            <a:pPr>
              <a:lnSpc>
                <a:spcPct val="120000"/>
              </a:lnSpc>
            </a:pPr>
            <a:r>
              <a:rPr lang="zh-CN" altLang="en-US" sz="3600" b="1" spc="300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panose="020B0503020204020204" charset="-122"/>
                <a:ea typeface="微软雅黑" panose="020B0503020204020204" charset="-122"/>
              </a:rPr>
              <a:t>防范</a:t>
            </a:r>
            <a:endParaRPr lang="zh-CN" altLang="en-US" sz="3600" b="1" spc="300" dirty="0">
              <a:solidFill>
                <a:sysClr val="windowText" lastClr="000000">
                  <a:lumMod val="75000"/>
                  <a:lumOff val="25000"/>
                </a:sys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409065" y="5654675"/>
            <a:ext cx="1554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提高安全</a:t>
            </a:r>
            <a:r>
              <a:rPr lang="zh-CN" altLang="en-US"/>
              <a:t>意识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5330825" y="5660390"/>
            <a:ext cx="1325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确认</a:t>
            </a:r>
            <a:r>
              <a:rPr lang="zh-CN" altLang="en-US"/>
              <a:t>真实性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8608695" y="5705475"/>
            <a:ext cx="25323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安全管家</a:t>
            </a:r>
            <a:r>
              <a:rPr lang="en-US" altLang="zh-CN"/>
              <a:t>/</a:t>
            </a:r>
            <a:r>
              <a:rPr lang="zh-CN" altLang="en-US"/>
              <a:t>反诈中心</a:t>
            </a:r>
            <a:r>
              <a:rPr lang="en-US" altLang="zh-CN"/>
              <a:t>APP</a:t>
            </a:r>
            <a:endParaRPr lang="en-US" altLang="zh-CN"/>
          </a:p>
        </p:txBody>
      </p:sp>
    </p:spTree>
    <p:custDataLst>
      <p:tags r:id="rId10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359759" y="2607022"/>
            <a:ext cx="1492716" cy="144655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ctr"/>
            <a:r>
              <a:rPr lang="en-US" altLang="zh-CN" sz="8800" b="1" spc="200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05</a:t>
            </a:r>
            <a:endParaRPr lang="en-US" altLang="zh-CN" sz="8800" b="1" spc="200" dirty="0">
              <a:solidFill>
                <a:srgbClr val="FF0000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3" name="椭圆 32"/>
          <p:cNvSpPr/>
          <p:nvPr>
            <p:custDataLst>
              <p:tags r:id="rId3"/>
            </p:custDataLst>
          </p:nvPr>
        </p:nvSpPr>
        <p:spPr>
          <a:xfrm flipV="1">
            <a:off x="3661370" y="3684686"/>
            <a:ext cx="112960" cy="1129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1534795" y="4081145"/>
            <a:ext cx="3318510" cy="769620"/>
          </a:xfrm>
        </p:spPr>
        <p:txBody>
          <a:bodyPr>
            <a:normAutofit fontScale="90000"/>
          </a:bodyPr>
          <a:lstStyle/>
          <a:p>
            <a:r>
              <a:rPr lang="zh-CN" altLang="en-US" dirty="0">
                <a:sym typeface="Arial" panose="020B0604020202020204" pitchFamily="34" charset="0"/>
              </a:rPr>
              <a:t>主动</a:t>
            </a:r>
            <a:r>
              <a:rPr lang="zh-CN" altLang="en-US" dirty="0">
                <a:sym typeface="Arial" panose="020B0604020202020204" pitchFamily="34" charset="0"/>
              </a:rPr>
              <a:t>传播</a:t>
            </a:r>
            <a:endParaRPr lang="zh-CN" altLang="en-US" dirty="0">
              <a:sym typeface="Arial" panose="020B0604020202020204" pitchFamily="34" charset="0"/>
            </a:endParaRPr>
          </a:p>
        </p:txBody>
      </p:sp>
      <p:sp>
        <p:nvSpPr>
          <p:cNvPr id="7" name="矩形 6"/>
          <p:cNvSpPr/>
          <p:nvPr>
            <p:custDataLst>
              <p:tags r:id="rId5"/>
            </p:custDataLst>
          </p:nvPr>
        </p:nvSpPr>
        <p:spPr>
          <a:xfrm>
            <a:off x="1453980" y="3428465"/>
            <a:ext cx="905985" cy="369332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r>
              <a:rPr lang="en-US" altLang="zh-CN" b="1" spc="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PART.</a:t>
            </a:r>
            <a:endParaRPr lang="zh-CN" altLang="en-US" dirty="0"/>
          </a:p>
        </p:txBody>
      </p:sp>
    </p:spTree>
    <p:custDataLst>
      <p:tags r:id="rId6"/>
    </p:custData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02945" y="2263775"/>
            <a:ext cx="1448435" cy="3206115"/>
          </a:xfrm>
        </p:spPr>
        <p:txBody>
          <a:bodyPr>
            <a:normAutofit fontScale="90000"/>
          </a:bodyPr>
          <a:p>
            <a:r>
              <a:rPr lang="zh-CN" altLang="en-US" sz="4400"/>
              <a:t>源</a:t>
            </a:r>
            <a:br>
              <a:rPr lang="zh-CN" altLang="en-US" sz="4400"/>
            </a:br>
            <a:r>
              <a:rPr lang="zh-CN" altLang="en-US" sz="4400"/>
              <a:t>代</a:t>
            </a:r>
            <a:br>
              <a:rPr lang="zh-CN" altLang="en-US" sz="4400"/>
            </a:br>
            <a:r>
              <a:rPr lang="zh-CN" altLang="en-US" sz="4400"/>
              <a:t>码</a:t>
            </a:r>
            <a:br>
              <a:rPr lang="zh-CN" altLang="en-US" sz="4400"/>
            </a:br>
            <a:r>
              <a:rPr lang="zh-CN" altLang="en-US" sz="4400"/>
              <a:t>泄</a:t>
            </a:r>
            <a:br>
              <a:rPr lang="zh-CN" altLang="en-US" sz="4400"/>
            </a:br>
            <a:r>
              <a:rPr lang="zh-CN" altLang="en-US" sz="4400"/>
              <a:t>露</a:t>
            </a:r>
            <a:endParaRPr lang="zh-CN" altLang="en-US" sz="4400"/>
          </a:p>
        </p:txBody>
      </p:sp>
      <p:sp>
        <p:nvSpPr>
          <p:cNvPr id="5" name="标题 1"/>
          <p:cNvSpPr>
            <a:spLocks noGrp="1"/>
          </p:cNvSpPr>
          <p:nvPr/>
        </p:nvSpPr>
        <p:spPr>
          <a:xfrm>
            <a:off x="350520" y="407035"/>
            <a:ext cx="3615690" cy="71183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5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400"/>
              <a:t>1.</a:t>
            </a:r>
            <a:r>
              <a:rPr lang="zh-CN" altLang="en-US" sz="4400"/>
              <a:t>第三方托管</a:t>
            </a:r>
            <a:r>
              <a:rPr lang="zh-CN" altLang="en-US" sz="4400"/>
              <a:t>平台</a:t>
            </a:r>
            <a:endParaRPr lang="zh-CN" altLang="en-US" sz="4400"/>
          </a:p>
        </p:txBody>
      </p:sp>
      <p:pic>
        <p:nvPicPr>
          <p:cNvPr id="3" name="图片 2" descr="unname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56205" y="1290320"/>
            <a:ext cx="8243570" cy="515239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978535" y="1088390"/>
            <a:ext cx="1089660" cy="4782185"/>
          </a:xfrm>
        </p:spPr>
        <p:txBody>
          <a:bodyPr/>
          <a:p>
            <a:r>
              <a:rPr lang="zh-CN" altLang="en-US" sz="3200"/>
              <a:t>大</a:t>
            </a:r>
            <a:endParaRPr lang="zh-CN" altLang="en-US" sz="3200"/>
          </a:p>
          <a:p>
            <a:r>
              <a:rPr lang="zh-CN" altLang="en-US" sz="3200"/>
              <a:t>疆</a:t>
            </a:r>
            <a:endParaRPr lang="zh-CN" altLang="en-US" sz="3200"/>
          </a:p>
          <a:p>
            <a:r>
              <a:rPr lang="zh-CN" altLang="en-US" sz="3200"/>
              <a:t>无</a:t>
            </a:r>
            <a:endParaRPr lang="zh-CN" altLang="en-US" sz="3200"/>
          </a:p>
          <a:p>
            <a:r>
              <a:rPr lang="zh-CN" altLang="en-US" sz="3200"/>
              <a:t>人</a:t>
            </a:r>
            <a:endParaRPr lang="zh-CN" altLang="en-US" sz="3200"/>
          </a:p>
          <a:p>
            <a:r>
              <a:rPr lang="zh-CN" altLang="en-US" sz="3200"/>
              <a:t>机</a:t>
            </a:r>
            <a:endParaRPr lang="zh-CN" altLang="en-US" sz="3200"/>
          </a:p>
        </p:txBody>
      </p:sp>
      <p:pic>
        <p:nvPicPr>
          <p:cNvPr id="109" name="图片 108"/>
          <p:cNvPicPr/>
          <p:nvPr/>
        </p:nvPicPr>
        <p:blipFill>
          <a:blip r:embed="rId1"/>
          <a:stretch>
            <a:fillRect/>
          </a:stretch>
        </p:blipFill>
        <p:spPr>
          <a:xfrm>
            <a:off x="2404745" y="901700"/>
            <a:ext cx="8858250" cy="515556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595" y="1007110"/>
            <a:ext cx="10037445" cy="515429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69795" y="946150"/>
            <a:ext cx="8661400" cy="4965700"/>
          </a:xfrm>
          <a:prstGeom prst="rect">
            <a:avLst/>
          </a:prstGeom>
        </p:spPr>
      </p:pic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978535" y="1088390"/>
            <a:ext cx="1089660" cy="4782185"/>
          </a:xfrm>
        </p:spPr>
        <p:txBody>
          <a:bodyPr/>
          <a:p>
            <a:r>
              <a:rPr lang="zh-CN" altLang="en-US" sz="3200"/>
              <a:t>哔</a:t>
            </a:r>
            <a:endParaRPr lang="zh-CN" altLang="en-US" sz="3200"/>
          </a:p>
          <a:p>
            <a:r>
              <a:rPr lang="zh-CN" altLang="en-US" sz="3200"/>
              <a:t>哩</a:t>
            </a:r>
            <a:endParaRPr lang="zh-CN" altLang="en-US" sz="3200"/>
          </a:p>
          <a:p>
            <a:r>
              <a:rPr lang="zh-CN" altLang="en-US" sz="3200"/>
              <a:t>哔</a:t>
            </a:r>
            <a:endParaRPr lang="zh-CN" altLang="en-US" sz="3200"/>
          </a:p>
          <a:p>
            <a:r>
              <a:rPr lang="zh-CN" altLang="en-US" sz="3200"/>
              <a:t>哩</a:t>
            </a:r>
            <a:endParaRPr lang="zh-CN" altLang="en-US" sz="3200"/>
          </a:p>
          <a:p>
            <a:r>
              <a:rPr lang="zh-CN" altLang="en-US" sz="3200"/>
              <a:t>动</a:t>
            </a:r>
            <a:endParaRPr lang="zh-CN" altLang="en-US" sz="3200"/>
          </a:p>
          <a:p>
            <a:r>
              <a:rPr lang="zh-CN" altLang="en-US" sz="3200"/>
              <a:t>画</a:t>
            </a:r>
            <a:endParaRPr lang="zh-CN" altLang="en-US" sz="3200"/>
          </a:p>
        </p:txBody>
      </p:sp>
      <p:pic>
        <p:nvPicPr>
          <p:cNvPr id="110" name="图片 109"/>
          <p:cNvPicPr/>
          <p:nvPr/>
        </p:nvPicPr>
        <p:blipFill>
          <a:blip r:embed="rId2"/>
          <a:stretch>
            <a:fillRect/>
          </a:stretch>
        </p:blipFill>
        <p:spPr>
          <a:xfrm>
            <a:off x="1083310" y="728980"/>
            <a:ext cx="10018395" cy="54006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8560" y="728980"/>
            <a:ext cx="9923145" cy="535686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标题 1"/>
          <p:cNvSpPr>
            <a:spLocks noGrp="1"/>
          </p:cNvSpPr>
          <p:nvPr/>
        </p:nvSpPr>
        <p:spPr>
          <a:xfrm>
            <a:off x="350520" y="407035"/>
            <a:ext cx="2998470" cy="71183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5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400"/>
              <a:t>2.</a:t>
            </a:r>
            <a:r>
              <a:rPr lang="zh-CN" altLang="en-US" sz="4400"/>
              <a:t>技术分享</a:t>
            </a:r>
            <a:r>
              <a:rPr lang="zh-CN" altLang="en-US" sz="4400"/>
              <a:t>泄密</a:t>
            </a:r>
            <a:endParaRPr lang="zh-CN" altLang="en-US" sz="44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05000" y="1534795"/>
            <a:ext cx="9537700" cy="459613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33425" y="1236345"/>
            <a:ext cx="1171575" cy="4742180"/>
          </a:xfrm>
        </p:spPr>
        <p:txBody>
          <a:bodyPr>
            <a:normAutofit fontScale="90000"/>
          </a:bodyPr>
          <a:p>
            <a:r>
              <a:rPr lang="zh-CN" altLang="en-US" sz="4400"/>
              <a:t>私</a:t>
            </a:r>
            <a:br>
              <a:rPr lang="zh-CN" altLang="en-US" sz="4400"/>
            </a:br>
            <a:r>
              <a:rPr lang="zh-CN" altLang="en-US" sz="4400"/>
              <a:t>自</a:t>
            </a:r>
            <a:br>
              <a:rPr lang="zh-CN" altLang="en-US" sz="4400"/>
            </a:br>
            <a:r>
              <a:rPr lang="zh-CN" altLang="en-US" sz="4400"/>
              <a:t>搭</a:t>
            </a:r>
            <a:br>
              <a:rPr lang="zh-CN" altLang="en-US" sz="4400"/>
            </a:br>
            <a:r>
              <a:rPr lang="zh-CN" altLang="en-US" sz="4400"/>
              <a:t>建</a:t>
            </a:r>
            <a:br>
              <a:rPr lang="zh-CN" altLang="en-US" sz="4400"/>
            </a:br>
            <a:r>
              <a:rPr lang="zh-CN" altLang="en-US" sz="4400"/>
              <a:t>服</a:t>
            </a:r>
            <a:br>
              <a:rPr lang="zh-CN" altLang="en-US" sz="4400"/>
            </a:br>
            <a:r>
              <a:rPr lang="zh-CN" altLang="en-US" sz="4400"/>
              <a:t>务</a:t>
            </a:r>
            <a:br>
              <a:rPr lang="zh-CN" altLang="en-US" sz="4400"/>
            </a:br>
            <a:r>
              <a:rPr lang="zh-CN" altLang="en-US" sz="4400"/>
              <a:t>站</a:t>
            </a:r>
            <a:br>
              <a:rPr lang="zh-CN" altLang="en-US" sz="4400"/>
            </a:br>
            <a:r>
              <a:rPr lang="zh-CN" altLang="en-US" sz="4400"/>
              <a:t>点</a:t>
            </a:r>
            <a:endParaRPr lang="zh-CN" altLang="en-US" sz="4400"/>
          </a:p>
        </p:txBody>
      </p:sp>
      <p:sp>
        <p:nvSpPr>
          <p:cNvPr id="5" name="标题 1"/>
          <p:cNvSpPr>
            <a:spLocks noGrp="1"/>
          </p:cNvSpPr>
          <p:nvPr/>
        </p:nvSpPr>
        <p:spPr>
          <a:xfrm>
            <a:off x="350520" y="407035"/>
            <a:ext cx="4488815" cy="71183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55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400"/>
              <a:t>3.</a:t>
            </a:r>
            <a:r>
              <a:rPr lang="zh-CN" altLang="en-US" sz="4400"/>
              <a:t>利用公司资源进行</a:t>
            </a:r>
            <a:r>
              <a:rPr lang="zh-CN" altLang="en-US" sz="4400"/>
              <a:t>私人活动</a:t>
            </a:r>
            <a:endParaRPr lang="zh-CN" altLang="en-US" sz="44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31540" y="1118870"/>
            <a:ext cx="7454900" cy="53340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359759" y="2607022"/>
            <a:ext cx="1492716" cy="144655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ctr"/>
            <a:r>
              <a:rPr lang="en-US" altLang="zh-CN" sz="8800" b="1" spc="200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06</a:t>
            </a:r>
            <a:endParaRPr lang="en-US" altLang="zh-CN" sz="8800" b="1" spc="200" dirty="0">
              <a:solidFill>
                <a:srgbClr val="FF0000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3" name="椭圆 32"/>
          <p:cNvSpPr/>
          <p:nvPr>
            <p:custDataLst>
              <p:tags r:id="rId3"/>
            </p:custDataLst>
          </p:nvPr>
        </p:nvSpPr>
        <p:spPr>
          <a:xfrm flipV="1">
            <a:off x="3661370" y="3684686"/>
            <a:ext cx="112960" cy="1129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1454150" y="4704715"/>
            <a:ext cx="3318510" cy="769620"/>
          </a:xfrm>
        </p:spPr>
        <p:txBody>
          <a:bodyPr>
            <a:normAutofit fontScale="90000"/>
          </a:bodyPr>
          <a:lstStyle/>
          <a:p>
            <a:r>
              <a:rPr lang="zh-CN" altLang="en-US" dirty="0">
                <a:solidFill>
                  <a:srgbClr val="FF0000"/>
                </a:solidFill>
                <a:sym typeface="Arial" panose="020B0604020202020204" pitchFamily="34" charset="0"/>
              </a:rPr>
              <a:t>蓄意</a:t>
            </a:r>
            <a:r>
              <a:rPr lang="zh-CN" altLang="en-US" dirty="0">
                <a:solidFill>
                  <a:srgbClr val="FF0000"/>
                </a:solidFill>
                <a:sym typeface="Arial" panose="020B0604020202020204" pitchFamily="34" charset="0"/>
              </a:rPr>
              <a:t>犯罪</a:t>
            </a:r>
            <a:endParaRPr lang="zh-CN" altLang="en-US" dirty="0">
              <a:solidFill>
                <a:srgbClr val="FF0000"/>
              </a:solidFill>
              <a:sym typeface="Arial" panose="020B0604020202020204" pitchFamily="34" charset="0"/>
            </a:endParaRPr>
          </a:p>
        </p:txBody>
      </p:sp>
      <p:sp>
        <p:nvSpPr>
          <p:cNvPr id="7" name="矩形 6"/>
          <p:cNvSpPr/>
          <p:nvPr>
            <p:custDataLst>
              <p:tags r:id="rId5"/>
            </p:custDataLst>
          </p:nvPr>
        </p:nvSpPr>
        <p:spPr>
          <a:xfrm>
            <a:off x="1453980" y="3428465"/>
            <a:ext cx="905985" cy="369332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r>
              <a:rPr lang="en-US" altLang="zh-CN" b="1" spc="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PART.</a:t>
            </a:r>
            <a:endParaRPr lang="zh-CN" altLang="en-US" dirty="0"/>
          </a:p>
        </p:txBody>
      </p:sp>
    </p:spTree>
    <p:custDataLst>
      <p:tags r:id="rId6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信息安全</a:t>
            </a:r>
            <a:r>
              <a:rPr lang="zh-CN" altLang="en-US"/>
              <a:t>三原则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 sz="2400"/>
              <a:t>1. </a:t>
            </a:r>
            <a:r>
              <a:rPr lang="zh-CN" altLang="en-US" sz="2400" b="1"/>
              <a:t>Confidenciality 隐私性 </a:t>
            </a:r>
            <a:endParaRPr lang="zh-CN" altLang="en-US" sz="2400"/>
          </a:p>
          <a:p>
            <a:pPr marL="0" indent="0">
              <a:buNone/>
            </a:pPr>
            <a:r>
              <a:rPr lang="zh-CN" altLang="en-US" sz="2400"/>
              <a:t>比如密码，客户资料，技术机密，私人财产信息</a:t>
            </a:r>
            <a:r>
              <a:rPr lang="zh-CN" altLang="en-US" sz="2400"/>
              <a:t>等。</a:t>
            </a:r>
            <a:endParaRPr lang="zh-CN" altLang="en-US" sz="2400"/>
          </a:p>
          <a:p>
            <a:pPr marL="0" indent="0">
              <a:buNone/>
            </a:pPr>
            <a:endParaRPr lang="zh-CN" altLang="en-US" sz="2400"/>
          </a:p>
          <a:p>
            <a:r>
              <a:rPr lang="zh-CN" altLang="en-US" sz="2400"/>
              <a:t>2.</a:t>
            </a:r>
            <a:r>
              <a:rPr lang="zh-CN" altLang="en-US" sz="2400" b="1"/>
              <a:t> Integrity 完整性 </a:t>
            </a:r>
            <a:endParaRPr lang="zh-CN" altLang="en-US" sz="2400"/>
          </a:p>
          <a:p>
            <a:pPr marL="0" indent="0">
              <a:buNone/>
            </a:pPr>
            <a:r>
              <a:rPr lang="zh-CN" altLang="en-US" sz="2400"/>
              <a:t>比如数据备份，个人财产，办公电脑，</a:t>
            </a:r>
            <a:r>
              <a:rPr lang="zh-CN" altLang="en-US" sz="2400"/>
              <a:t>服务器。</a:t>
            </a:r>
            <a:endParaRPr lang="zh-CN" altLang="en-US" sz="2400"/>
          </a:p>
          <a:p>
            <a:pPr marL="0" indent="0">
              <a:buNone/>
            </a:pPr>
            <a:endParaRPr lang="zh-CN" altLang="en-US" sz="2400"/>
          </a:p>
          <a:p>
            <a:r>
              <a:rPr lang="zh-CN" altLang="en-US" sz="2400"/>
              <a:t>3.</a:t>
            </a:r>
            <a:r>
              <a:rPr lang="zh-CN" altLang="en-US" sz="2400" b="1"/>
              <a:t> Availability 可用性 </a:t>
            </a:r>
            <a:endParaRPr lang="zh-CN" altLang="en-US" sz="2400"/>
          </a:p>
          <a:p>
            <a:pPr marL="0" indent="0">
              <a:buNone/>
            </a:pPr>
            <a:r>
              <a:rPr lang="zh-CN" altLang="en-US" sz="2400"/>
              <a:t>比如</a:t>
            </a:r>
            <a:r>
              <a:rPr lang="en-US" altLang="zh-CN" sz="2400"/>
              <a:t>APP</a:t>
            </a:r>
            <a:r>
              <a:rPr sz="2400"/>
              <a:t>，服务器，系统。</a:t>
            </a:r>
            <a:endParaRPr lang="zh-CN" altLang="en-US" sz="2400"/>
          </a:p>
        </p:txBody>
      </p:sp>
    </p:spTree>
    <p:custDataLst>
      <p:tags r:id="rId1"/>
    </p:custData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17090" y="762000"/>
            <a:ext cx="8337550" cy="5334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861695" y="1612265"/>
            <a:ext cx="538480" cy="26765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/>
              <a:t>个</a:t>
            </a:r>
            <a:endParaRPr lang="zh-CN" altLang="en-US" sz="2800" b="1"/>
          </a:p>
          <a:p>
            <a:r>
              <a:rPr lang="zh-CN" altLang="en-US" sz="2800" b="1"/>
              <a:t>人</a:t>
            </a:r>
            <a:endParaRPr lang="zh-CN" altLang="en-US" sz="2800" b="1"/>
          </a:p>
          <a:p>
            <a:r>
              <a:rPr lang="zh-CN" altLang="en-US" sz="2800" b="1"/>
              <a:t>信</a:t>
            </a:r>
            <a:endParaRPr lang="zh-CN" altLang="en-US" sz="2800" b="1"/>
          </a:p>
          <a:p>
            <a:r>
              <a:rPr lang="zh-CN" altLang="en-US" sz="2800" b="1"/>
              <a:t>息</a:t>
            </a:r>
            <a:endParaRPr lang="zh-CN" altLang="en-US" sz="2800" b="1"/>
          </a:p>
          <a:p>
            <a:r>
              <a:rPr lang="zh-CN" altLang="en-US" sz="2800" b="1"/>
              <a:t>买</a:t>
            </a:r>
            <a:endParaRPr lang="zh-CN" altLang="en-US" sz="2800" b="1"/>
          </a:p>
          <a:p>
            <a:r>
              <a:rPr lang="zh-CN" altLang="en-US" sz="2800" b="1"/>
              <a:t>卖</a:t>
            </a:r>
            <a:endParaRPr lang="zh-CN" altLang="en-US" sz="2800" b="1"/>
          </a:p>
        </p:txBody>
      </p:sp>
    </p:spTree>
    <p:custDataLst>
      <p:tags r:id="rId2"/>
    </p:custData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205990" y="962660"/>
            <a:ext cx="8566150" cy="523430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66800" y="1838325"/>
            <a:ext cx="538480" cy="26765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/>
              <a:t>技</a:t>
            </a:r>
            <a:endParaRPr lang="zh-CN" altLang="en-US" sz="2800" b="1"/>
          </a:p>
          <a:p>
            <a:r>
              <a:rPr lang="zh-CN" altLang="en-US" sz="2800" b="1"/>
              <a:t>术</a:t>
            </a:r>
            <a:endParaRPr lang="zh-CN" altLang="en-US" sz="2800" b="1"/>
          </a:p>
          <a:p>
            <a:r>
              <a:rPr lang="zh-CN" altLang="en-US" sz="2800" b="1"/>
              <a:t>机</a:t>
            </a:r>
            <a:endParaRPr lang="zh-CN" altLang="en-US" sz="2800" b="1"/>
          </a:p>
          <a:p>
            <a:r>
              <a:rPr lang="zh-CN" altLang="en-US" sz="2800" b="1"/>
              <a:t>密</a:t>
            </a:r>
            <a:endParaRPr lang="zh-CN" altLang="en-US" sz="2800" b="1"/>
          </a:p>
          <a:p>
            <a:r>
              <a:rPr lang="zh-CN" altLang="en-US" sz="2800" b="1"/>
              <a:t>窃</a:t>
            </a:r>
            <a:endParaRPr lang="zh-CN" altLang="en-US" sz="2800" b="1"/>
          </a:p>
          <a:p>
            <a:r>
              <a:rPr lang="zh-CN" altLang="en-US" sz="2800" b="1"/>
              <a:t>取</a:t>
            </a:r>
            <a:endParaRPr lang="zh-CN" altLang="en-US" sz="2800" b="1"/>
          </a:p>
        </p:txBody>
      </p:sp>
    </p:spTree>
    <p:custDataLst>
      <p:tags r:id="rId3"/>
    </p:custData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15" name="图片 114"/>
          <p:cNvPicPr/>
          <p:nvPr/>
        </p:nvPicPr>
        <p:blipFill>
          <a:blip r:embed="rId1"/>
          <a:stretch>
            <a:fillRect/>
          </a:stretch>
        </p:blipFill>
        <p:spPr>
          <a:xfrm>
            <a:off x="2299970" y="272415"/>
            <a:ext cx="9108440" cy="639064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915670" y="1698625"/>
            <a:ext cx="538480" cy="35382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 b="1"/>
              <a:t>伪</a:t>
            </a:r>
            <a:endParaRPr lang="zh-CN" altLang="en-US" sz="2800" b="1"/>
          </a:p>
          <a:p>
            <a:r>
              <a:rPr lang="zh-CN" altLang="en-US" sz="2800" b="1"/>
              <a:t>造</a:t>
            </a:r>
            <a:endParaRPr lang="zh-CN" altLang="en-US" sz="2800" b="1"/>
          </a:p>
          <a:p>
            <a:r>
              <a:rPr lang="zh-CN" altLang="en-US" sz="2800" b="1"/>
              <a:t>票</a:t>
            </a:r>
            <a:endParaRPr lang="zh-CN" altLang="en-US" sz="2800" b="1"/>
          </a:p>
          <a:p>
            <a:r>
              <a:rPr lang="zh-CN" altLang="en-US" sz="2800" b="1"/>
              <a:t>据</a:t>
            </a:r>
            <a:endParaRPr lang="zh-CN" altLang="en-US" sz="2800" b="1"/>
          </a:p>
          <a:p>
            <a:r>
              <a:rPr lang="zh-CN" altLang="en-US" sz="2800" b="1"/>
              <a:t>骗</a:t>
            </a:r>
            <a:endParaRPr lang="zh-CN" altLang="en-US" sz="2800" b="1"/>
          </a:p>
          <a:p>
            <a:r>
              <a:rPr lang="zh-CN" altLang="en-US" sz="2800" b="1"/>
              <a:t>取</a:t>
            </a:r>
            <a:endParaRPr lang="zh-CN" altLang="en-US" sz="2800" b="1"/>
          </a:p>
          <a:p>
            <a:r>
              <a:rPr lang="zh-CN" altLang="en-US" sz="2800" b="1"/>
              <a:t>贷</a:t>
            </a:r>
            <a:endParaRPr lang="zh-CN" altLang="en-US" sz="2800" b="1"/>
          </a:p>
          <a:p>
            <a:r>
              <a:rPr lang="zh-CN" altLang="en-US" sz="2800" b="1"/>
              <a:t>款</a:t>
            </a:r>
            <a:endParaRPr lang="zh-CN" altLang="en-US" sz="2800" b="1"/>
          </a:p>
        </p:txBody>
      </p:sp>
    </p:spTree>
    <p:custDataLst>
      <p:tags r:id="rId2"/>
    </p:custData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76500" y="417195"/>
            <a:ext cx="8278495" cy="602361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238885" y="1709420"/>
            <a:ext cx="538480" cy="22453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 b="1"/>
              <a:t>职</a:t>
            </a:r>
            <a:endParaRPr lang="zh-CN" altLang="en-US" sz="2800" b="1"/>
          </a:p>
          <a:p>
            <a:r>
              <a:rPr lang="zh-CN" altLang="en-US" sz="2800" b="1"/>
              <a:t>务</a:t>
            </a:r>
            <a:endParaRPr lang="zh-CN" altLang="en-US" sz="2800" b="1"/>
          </a:p>
          <a:p>
            <a:r>
              <a:rPr lang="zh-CN" altLang="en-US" sz="2800" b="1"/>
              <a:t>侵</a:t>
            </a:r>
            <a:endParaRPr lang="zh-CN" altLang="en-US" sz="2800" b="1"/>
          </a:p>
          <a:p>
            <a:r>
              <a:rPr lang="zh-CN" altLang="en-US" sz="2800" b="1"/>
              <a:t>占</a:t>
            </a:r>
            <a:endParaRPr lang="zh-CN" altLang="en-US" sz="2800" b="1"/>
          </a:p>
          <a:p>
            <a:endParaRPr lang="zh-CN" altLang="en-US" sz="2800" b="1"/>
          </a:p>
        </p:txBody>
      </p:sp>
    </p:spTree>
    <p:custDataLst>
      <p:tags r:id="rId2"/>
    </p:custData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13" name="图片 112"/>
          <p:cNvPicPr/>
          <p:nvPr/>
        </p:nvPicPr>
        <p:blipFill>
          <a:blip r:embed="rId1"/>
          <a:stretch>
            <a:fillRect/>
          </a:stretch>
        </p:blipFill>
        <p:spPr>
          <a:xfrm>
            <a:off x="1465580" y="285750"/>
            <a:ext cx="9497060" cy="6192520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2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>
            <p:custDataLst>
              <p:tags r:id="rId1"/>
            </p:custDataLst>
          </p:nvPr>
        </p:nvSpPr>
        <p:spPr>
          <a:xfrm>
            <a:off x="2359759" y="2607022"/>
            <a:ext cx="1492716" cy="144655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ctr"/>
            <a:r>
              <a:rPr lang="en-US" altLang="zh-CN" sz="8800" b="1" spc="200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07</a:t>
            </a:r>
            <a:endParaRPr lang="en-US" altLang="zh-CN" sz="8800" b="1" spc="200" dirty="0">
              <a:solidFill>
                <a:srgbClr val="FF0000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3" name="椭圆 32"/>
          <p:cNvSpPr/>
          <p:nvPr>
            <p:custDataLst>
              <p:tags r:id="rId2"/>
            </p:custDataLst>
          </p:nvPr>
        </p:nvSpPr>
        <p:spPr>
          <a:xfrm flipV="1">
            <a:off x="3661370" y="3684686"/>
            <a:ext cx="112960" cy="1129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1454150" y="4704715"/>
            <a:ext cx="3318510" cy="769620"/>
          </a:xfrm>
        </p:spPr>
        <p:txBody>
          <a:bodyPr>
            <a:normAutofit fontScale="90000"/>
          </a:bodyPr>
          <a:lstStyle/>
          <a:p>
            <a:r>
              <a:rPr lang="zh-CN" altLang="en-US" dirty="0">
                <a:solidFill>
                  <a:srgbClr val="FF0000"/>
                </a:solidFill>
                <a:sym typeface="Arial" panose="020B0604020202020204" pitchFamily="34" charset="0"/>
              </a:rPr>
              <a:t>法律</a:t>
            </a:r>
            <a:r>
              <a:rPr lang="zh-CN" altLang="en-US" dirty="0">
                <a:solidFill>
                  <a:srgbClr val="FF0000"/>
                </a:solidFill>
                <a:sym typeface="Arial" panose="020B0604020202020204" pitchFamily="34" charset="0"/>
              </a:rPr>
              <a:t>法规</a:t>
            </a:r>
            <a:endParaRPr lang="zh-CN" altLang="en-US" dirty="0">
              <a:solidFill>
                <a:srgbClr val="FF0000"/>
              </a:solidFill>
              <a:sym typeface="Arial" panose="020B0604020202020204" pitchFamily="34" charset="0"/>
            </a:endParaRPr>
          </a:p>
        </p:txBody>
      </p:sp>
      <p:sp>
        <p:nvSpPr>
          <p:cNvPr id="7" name="矩形 6"/>
          <p:cNvSpPr/>
          <p:nvPr>
            <p:custDataLst>
              <p:tags r:id="rId4"/>
            </p:custDataLst>
          </p:nvPr>
        </p:nvSpPr>
        <p:spPr>
          <a:xfrm>
            <a:off x="1453980" y="3428465"/>
            <a:ext cx="905985" cy="369332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r>
              <a:rPr lang="en-US" altLang="zh-CN" b="1" spc="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PART.</a:t>
            </a:r>
            <a:endParaRPr lang="zh-CN" altLang="en-US" dirty="0"/>
          </a:p>
        </p:txBody>
      </p:sp>
    </p:spTree>
    <p:custDataLst>
      <p:tags r:id="rId5"/>
    </p:custData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2"/>
          <p:cNvSpPr txBox="1"/>
          <p:nvPr>
            <p:custDataLst>
              <p:tags r:id="rId1"/>
            </p:custDataLst>
          </p:nvPr>
        </p:nvSpPr>
        <p:spPr>
          <a:xfrm>
            <a:off x="2309694" y="2630161"/>
            <a:ext cx="2562895" cy="156966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R="0" algn="ctr" defTabSz="91440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en-US" altLang="zh-CN" sz="9600" spc="15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lt"/>
              </a:rPr>
              <a:t>01</a:t>
            </a:r>
            <a:endParaRPr lang="en-US" altLang="zh-CN" sz="9600" spc="15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charset="-122"/>
              <a:cs typeface="Arial" panose="020B0604020202020204" pitchFamily="34" charset="0"/>
              <a:sym typeface="+mn-lt"/>
            </a:endParaRPr>
          </a:p>
        </p:txBody>
      </p:sp>
      <p:sp>
        <p:nvSpPr>
          <p:cNvPr id="12" name="标题 1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3" name="文本占位符 12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zh-CN" altLang="en-US"/>
              <a:t>单击此处添加文本具体内容</a:t>
            </a:r>
            <a:endParaRPr lang="zh-CN" altLang="en-US"/>
          </a:p>
        </p:txBody>
      </p:sp>
      <p:pic>
        <p:nvPicPr>
          <p:cNvPr id="117" name="图片 116"/>
          <p:cNvPicPr/>
          <p:nvPr/>
        </p:nvPicPr>
        <p:blipFill>
          <a:blip r:embed="rId4"/>
          <a:stretch>
            <a:fillRect/>
          </a:stretch>
        </p:blipFill>
        <p:spPr>
          <a:xfrm>
            <a:off x="1171575" y="351790"/>
            <a:ext cx="10218420" cy="6155055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5"/>
    </p:custData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网络安全法</a:t>
            </a:r>
            <a:endParaRPr lang="zh-CN" altLang="en-US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内容占位符 4"/>
          <p:cNvSpPr>
            <a:spLocks noGrp="1"/>
          </p:cNvSpPr>
          <p:nvPr>
            <p:ph sz="half" idx="1"/>
          </p:nvPr>
        </p:nvSpPr>
        <p:spPr>
          <a:xfrm>
            <a:off x="1076257" y="1856244"/>
            <a:ext cx="5214184" cy="4434197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70000"/>
              </a:lnSpc>
            </a:pPr>
            <a:r>
              <a:rPr lang="zh-CN" altLang="en-US" sz="32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第四十五</a:t>
            </a:r>
            <a:r>
              <a:rPr lang="zh-CN" altLang="en-US" sz="3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条 依法负有网络安全监督管理</a:t>
            </a:r>
            <a:r>
              <a:rPr lang="zh-CN" altLang="en-US" sz="32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职责的部门</a:t>
            </a:r>
            <a:r>
              <a:rPr lang="zh-CN" altLang="en-US" sz="3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及其工作人员</a:t>
            </a:r>
            <a:r>
              <a:rPr lang="zh-CN" altLang="en-US" sz="32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，</a:t>
            </a:r>
            <a:r>
              <a:rPr lang="zh-CN" altLang="en-US" sz="320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必须</a:t>
            </a:r>
            <a:r>
              <a:rPr lang="zh-CN" altLang="en-US" sz="32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对在履行职责中知悉的个人信息、隐私和商业秘密严格保密，不得泄露、出售或非法向他人提供</a:t>
            </a:r>
            <a:r>
              <a:rPr lang="zh-CN" altLang="en-US" sz="3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。司法解释：公民个人信息分敏感、重要和普通信息，如果侵犯公民个人信息数量分别达到</a:t>
            </a:r>
            <a:r>
              <a:rPr lang="en-US" altLang="zh-CN" sz="32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50</a:t>
            </a:r>
            <a:r>
              <a:rPr lang="zh-CN" altLang="en-US" sz="32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条、</a:t>
            </a:r>
            <a:r>
              <a:rPr lang="en-US" altLang="zh-CN" sz="32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500</a:t>
            </a:r>
            <a:r>
              <a:rPr lang="zh-CN" altLang="en-US" sz="32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条、</a:t>
            </a:r>
            <a:r>
              <a:rPr lang="en-US" altLang="zh-CN" sz="32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5000</a:t>
            </a:r>
            <a:r>
              <a:rPr lang="zh-CN" altLang="en-US" sz="32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条</a:t>
            </a:r>
            <a:r>
              <a:rPr lang="zh-CN" altLang="en-US" sz="3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，则可能构成犯罪。对于</a:t>
            </a:r>
            <a:r>
              <a:rPr lang="zh-CN" altLang="en-US" sz="38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“内部人”</a:t>
            </a:r>
            <a:r>
              <a:rPr lang="zh-CN" altLang="en-US" sz="3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犯罪则规定</a:t>
            </a:r>
            <a:r>
              <a:rPr lang="zh-CN" altLang="en-US" sz="38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“减半计算”</a:t>
            </a:r>
            <a:r>
              <a:rPr lang="zh-CN" altLang="en-US" sz="3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从重打击</a:t>
            </a:r>
            <a:r>
              <a:rPr lang="zh-CN" altLang="en-US" sz="32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。</a:t>
            </a:r>
            <a:endParaRPr lang="en-US" altLang="zh-CN" sz="32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9" name="内容占位符 8"/>
          <p:cNvPicPr>
            <a:picLocks noGrp="1" noChangeAspect="1"/>
          </p:cNvPicPr>
          <p:nvPr>
            <p:ph sz="half" idx="2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5034" y="1924414"/>
            <a:ext cx="4770329" cy="3866423"/>
          </a:xfr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7335" y="5660004"/>
            <a:ext cx="2690346" cy="108434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1" name="图片 100"/>
          <p:cNvPicPr/>
          <p:nvPr/>
        </p:nvPicPr>
        <p:blipFill>
          <a:blip r:embed="rId1"/>
          <a:stretch>
            <a:fillRect/>
          </a:stretch>
        </p:blipFill>
        <p:spPr>
          <a:xfrm>
            <a:off x="3905250" y="142875"/>
            <a:ext cx="4381500" cy="6572250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2"/>
    </p:custData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2" name="图片 101"/>
          <p:cNvPicPr/>
          <p:nvPr/>
        </p:nvPicPr>
        <p:blipFill>
          <a:blip r:embed="rId1"/>
          <a:stretch>
            <a:fillRect/>
          </a:stretch>
        </p:blipFill>
        <p:spPr>
          <a:xfrm>
            <a:off x="3810000" y="0"/>
            <a:ext cx="4572000" cy="6858000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2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174974" y="2661632"/>
            <a:ext cx="1492716" cy="144655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ctr"/>
            <a:r>
              <a:rPr lang="en-US" altLang="zh-CN" sz="8800" b="1" spc="2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01</a:t>
            </a:r>
            <a:endParaRPr lang="en-US" altLang="zh-CN" sz="8800" b="1" spc="200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1269195" y="4108660"/>
            <a:ext cx="5537079" cy="769433"/>
          </a:xfrm>
        </p:spPr>
        <p:txBody>
          <a:bodyPr>
            <a:normAutofit fontScale="90000"/>
          </a:bodyPr>
          <a:lstStyle/>
          <a:p>
            <a:r>
              <a:rPr lang="zh-CN" altLang="en-US" dirty="0">
                <a:sym typeface="Arial" panose="020B0604020202020204" pitchFamily="34" charset="0"/>
              </a:rPr>
              <a:t>密码</a:t>
            </a:r>
            <a:r>
              <a:rPr lang="zh-CN" altLang="en-US" dirty="0">
                <a:sym typeface="Arial" panose="020B0604020202020204" pitchFamily="34" charset="0"/>
              </a:rPr>
              <a:t>安全</a:t>
            </a:r>
            <a:endParaRPr lang="zh-CN" altLang="en-US" dirty="0">
              <a:sym typeface="Arial" panose="020B0604020202020204" pitchFamily="34" charset="0"/>
            </a:endParaRPr>
          </a:p>
        </p:txBody>
      </p:sp>
      <p:sp>
        <p:nvSpPr>
          <p:cNvPr id="7" name="矩形 6"/>
          <p:cNvSpPr/>
          <p:nvPr>
            <p:custDataLst>
              <p:tags r:id="rId4"/>
            </p:custDataLst>
          </p:nvPr>
        </p:nvSpPr>
        <p:spPr>
          <a:xfrm>
            <a:off x="1269195" y="3428465"/>
            <a:ext cx="905985" cy="369332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r>
              <a:rPr lang="en-US" altLang="zh-CN" b="1" spc="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PART.</a:t>
            </a:r>
            <a:endParaRPr lang="zh-CN" altLang="en-US" dirty="0"/>
          </a:p>
        </p:txBody>
      </p:sp>
    </p:spTree>
    <p:custDataLst>
      <p:tags r:id="rId5"/>
    </p:custData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zh-CN" altLang="en-US" sz="5400" dirty="0">
                <a:solidFill>
                  <a:schemeClr val="bg1"/>
                </a:solidFill>
              </a:rPr>
              <a:t>提高信息安全意识</a:t>
            </a:r>
            <a:br>
              <a:rPr kumimoji="1" lang="zh-CN" altLang="en-US" sz="5400" dirty="0">
                <a:solidFill>
                  <a:schemeClr val="bg1"/>
                </a:solidFill>
              </a:rPr>
            </a:br>
            <a:r>
              <a:rPr kumimoji="1" lang="zh-CN" altLang="en-US" sz="5400" dirty="0">
                <a:solidFill>
                  <a:schemeClr val="bg1"/>
                </a:solidFill>
              </a:rPr>
              <a:t>保护人身财产安全</a:t>
            </a:r>
            <a:endParaRPr kumimoji="1" lang="zh-CN" altLang="en-US" sz="5400" dirty="0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025339" y="1014983"/>
            <a:ext cx="2710180" cy="31534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9900" dirty="0">
                <a:solidFill>
                  <a:srgbClr val="00B0F0"/>
                </a:solidFill>
              </a:rPr>
              <a:t>“</a:t>
            </a:r>
            <a:endParaRPr kumimoji="1" lang="zh-CN" altLang="en-US" sz="19900" dirty="0">
              <a:solidFill>
                <a:srgbClr val="00B0F0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 rot="10800000">
            <a:off x="8023662" y="2498150"/>
            <a:ext cx="2710180" cy="31534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9900">
                <a:solidFill>
                  <a:srgbClr val="00B0F0"/>
                </a:solidFill>
              </a:rPr>
              <a:t>“</a:t>
            </a:r>
            <a:endParaRPr kumimoji="1" lang="zh-CN" altLang="en-US" sz="19900">
              <a:solidFill>
                <a:srgbClr val="00B0F0"/>
              </a:solidFill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altLang="zh-CN" dirty="0"/>
              <a:t>Thanks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3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 dirty="0"/>
              <a:t>单击此处添加副标题内容</a:t>
            </a:r>
            <a:endParaRPr lang="zh-CN" altLang="en-US" dirty="0"/>
          </a:p>
        </p:txBody>
      </p:sp>
    </p:spTree>
    <p:custDataLst>
      <p:tags r:id="rId3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25" y="443230"/>
            <a:ext cx="10852150" cy="788670"/>
          </a:xfrm>
        </p:spPr>
        <p:txBody>
          <a:bodyPr/>
          <a:lstStyle/>
          <a:p>
            <a:r>
              <a:rPr lang="en-US" altLang="zh-CN" sz="40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sz="40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弱口令</a:t>
            </a:r>
            <a:endParaRPr sz="4000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3310" y="1390015"/>
            <a:ext cx="5753100" cy="4356100"/>
          </a:xfrm>
          <a:prstGeom prst="rect">
            <a:avLst/>
          </a:prstGeom>
        </p:spPr>
      </p:pic>
      <p:pic>
        <p:nvPicPr>
          <p:cNvPr id="102" name="图片 101"/>
          <p:cNvPicPr/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69925" y="1390015"/>
            <a:ext cx="5673090" cy="43561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785495" y="1390015"/>
            <a:ext cx="10621645" cy="53244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/>
        </p:nvSpPr>
        <p:spPr>
          <a:xfrm>
            <a:off x="965835" y="534670"/>
            <a:ext cx="3907790" cy="712470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r>
              <a:rPr sz="40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密码使用问题</a:t>
            </a:r>
            <a:endParaRPr sz="4000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73175" y="664210"/>
            <a:ext cx="6311900" cy="597598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67055" y="1590040"/>
            <a:ext cx="963930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/>
              <a:t>密</a:t>
            </a:r>
            <a:endParaRPr lang="zh-CN" altLang="en-US" sz="3600"/>
          </a:p>
          <a:p>
            <a:r>
              <a:rPr lang="zh-CN" altLang="en-US" sz="3600"/>
              <a:t>码</a:t>
            </a:r>
            <a:endParaRPr lang="zh-CN" altLang="en-US" sz="3600"/>
          </a:p>
          <a:p>
            <a:r>
              <a:rPr lang="zh-CN" altLang="en-US" sz="3600"/>
              <a:t>混</a:t>
            </a:r>
            <a:endParaRPr lang="zh-CN" altLang="en-US" sz="3600"/>
          </a:p>
          <a:p>
            <a:r>
              <a:rPr lang="zh-CN" altLang="en-US" sz="3600"/>
              <a:t>用</a:t>
            </a:r>
            <a:endParaRPr lang="zh-CN" altLang="en-US" sz="3600"/>
          </a:p>
          <a:p>
            <a:r>
              <a:rPr lang="zh-CN" altLang="en-US" sz="3600"/>
              <a:t>通</a:t>
            </a:r>
            <a:endParaRPr lang="zh-CN" altLang="en-US" sz="3600"/>
          </a:p>
          <a:p>
            <a:r>
              <a:rPr lang="zh-CN" altLang="en-US" sz="3600"/>
              <a:t>用</a:t>
            </a:r>
            <a:endParaRPr lang="zh-CN" altLang="en-US" sz="3600"/>
          </a:p>
        </p:txBody>
      </p:sp>
      <p:pic>
        <p:nvPicPr>
          <p:cNvPr id="100" name="图片 99"/>
          <p:cNvPicPr/>
          <p:nvPr/>
        </p:nvPicPr>
        <p:blipFill>
          <a:blip r:embed="rId2"/>
          <a:stretch>
            <a:fillRect/>
          </a:stretch>
        </p:blipFill>
        <p:spPr>
          <a:xfrm>
            <a:off x="8566150" y="664210"/>
            <a:ext cx="3187700" cy="59753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文本框 5"/>
          <p:cNvSpPr txBox="1"/>
          <p:nvPr/>
        </p:nvSpPr>
        <p:spPr>
          <a:xfrm>
            <a:off x="7741920" y="1656715"/>
            <a:ext cx="82423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/>
              <a:t>系统</a:t>
            </a:r>
            <a:r>
              <a:rPr lang="zh-CN" altLang="en-US" sz="3600"/>
              <a:t>规则</a:t>
            </a:r>
            <a:endParaRPr lang="zh-CN" altLang="en-US" sz="36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密码泄露</a:t>
            </a:r>
            <a:endParaRPr lang="zh-CN" altLang="en-US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73175" y="1005840"/>
            <a:ext cx="10640695" cy="550418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490" y="1088390"/>
            <a:ext cx="11954510" cy="54991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337560" y="443230"/>
            <a:ext cx="3154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dirty="0">
                <a:sym typeface="+mn-ea"/>
              </a:rPr>
              <a:t>https://haveibeenpwned.com/</a:t>
            </a:r>
            <a:endParaRPr lang="zh-CN" altLang="en-US" dirty="0"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262495" y="480060"/>
            <a:ext cx="402717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11,599,230,942个账号。一千一百</a:t>
            </a:r>
            <a:r>
              <a:rPr lang="zh-CN" altLang="en-US"/>
              <a:t>亿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4405729" y="2643852"/>
            <a:ext cx="1492716" cy="144655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ctr"/>
            <a:r>
              <a:rPr lang="en-US" altLang="zh-CN" sz="8800" b="1" spc="2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02</a:t>
            </a:r>
            <a:endParaRPr lang="en-US" altLang="zh-CN" sz="8800" b="1" spc="200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3" name="椭圆 32"/>
          <p:cNvSpPr/>
          <p:nvPr>
            <p:custDataLst>
              <p:tags r:id="rId3"/>
            </p:custDataLst>
          </p:nvPr>
        </p:nvSpPr>
        <p:spPr>
          <a:xfrm flipV="1">
            <a:off x="5694005" y="3684686"/>
            <a:ext cx="112960" cy="1129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sym typeface="Arial" panose="020B0604020202020204" pitchFamily="34" charset="0"/>
              </a:rPr>
              <a:t>设备安全使用</a:t>
            </a:r>
            <a:endParaRPr lang="zh-CN" altLang="en-US" dirty="0">
              <a:sym typeface="Arial" panose="020B0604020202020204" pitchFamily="34" charset="0"/>
            </a:endParaRPr>
          </a:p>
        </p:txBody>
      </p:sp>
      <p:sp>
        <p:nvSpPr>
          <p:cNvPr id="7" name="矩形 6"/>
          <p:cNvSpPr/>
          <p:nvPr>
            <p:custDataLst>
              <p:tags r:id="rId5"/>
            </p:custDataLst>
          </p:nvPr>
        </p:nvSpPr>
        <p:spPr>
          <a:xfrm>
            <a:off x="3661240" y="3472915"/>
            <a:ext cx="905985" cy="369332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r>
              <a:rPr lang="en-US" altLang="zh-CN" b="1" spc="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PART.</a:t>
            </a:r>
            <a:endParaRPr lang="zh-CN" altLang="en-US" dirty="0"/>
          </a:p>
        </p:txBody>
      </p:sp>
    </p:spTree>
    <p:custDataLst>
      <p:tags r:id="rId6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1"/>
  <p:tag name="KSO_WM_UNIT_LAYERLEVEL" val="1"/>
  <p:tag name="KSO_WM_TAG_VERSION" val="1.0"/>
  <p:tag name="KSO_WM_BEAUTIFY_FLAG" val="#wm#"/>
  <p:tag name="KSO_WM_UNIT_TYPE" val="i"/>
  <p:tag name="KSO_WM_UNIT_INDEX" val="1"/>
  <p:tag name="KSO_WM_SLIDE_BACKGROUND_TYPE" val="navigation"/>
  <p:tag name="KSO_WM_SLIDE_BK_DARK_LIGHT" val="2"/>
</p:tagLst>
</file>

<file path=ppt/tags/tag1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2"/>
  <p:tag name="KSO_WM_UNIT_LAYERLEVEL" val="1"/>
  <p:tag name="KSO_WM_TAG_VERSION" val="1.0"/>
  <p:tag name="KSO_WM_BEAUTIFY_FLAG" val="#wm#"/>
  <p:tag name="KSO_WM_UNIT_TYPE" val="i"/>
  <p:tag name="KSO_WM_UNIT_INDEX" val="2"/>
  <p:tag name="KSO_WM_SLIDE_BACKGROUND_TYPE" val="navigation"/>
  <p:tag name="KSO_WM_SLIDE_BK_DARK_LIGHT" val="2"/>
</p:tagLst>
</file>

<file path=ppt/tags/tag1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7*i*1"/>
  <p:tag name="KSO_WM_UNIT_BK_DARK_LIGHT" val="2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8*i*1"/>
  <p:tag name="KSO_WM_UNIT_BK_DARK_LIGHT" val="2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8"/>
  <p:tag name="KSO_WM_UNIT_LAYERLEVEL" val="1"/>
  <p:tag name="KSO_WM_TAG_VERSION" val="1.0"/>
  <p:tag name="KSO_WM_BEAUTIFY_FLAG" val="#wm#"/>
  <p:tag name="KSO_WM_UNIT_TYPE" val="i"/>
  <p:tag name="KSO_WM_UNIT_INDEX" val="8"/>
  <p:tag name="KSO_WM_SLIDE_BACKGROUND_TYPE" val="belt"/>
  <p:tag name="KSO_WM_SLIDE_BK_DARK_LIGHT" val="2"/>
</p:tagLst>
</file>

<file path=ppt/tags/tag1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8"/>
  <p:tag name="KSO_WM_UNIT_LAYERLEVEL" val="1"/>
  <p:tag name="KSO_WM_TAG_VERSION" val="1.0"/>
  <p:tag name="KSO_WM_BEAUTIFY_FLAG" val="#wm#"/>
  <p:tag name="KSO_WM_UNIT_TYPE" val="i"/>
  <p:tag name="KSO_WM_UNIT_INDEX" val="8"/>
  <p:tag name="KSO_WM_SLIDE_BACKGROUND_TYPE" val="belt"/>
  <p:tag name="KSO_WM_SLIDE_BK_DARK_LIGHT" val="2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25.xml><?xml version="1.0" encoding="utf-8"?>
<p:tagLst xmlns:p="http://schemas.openxmlformats.org/presentationml/2006/main">
  <p:tag name="KSO_WM_TAG_VERSION" val="1.0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EMPLATE_CATEGORY" val="custom"/>
  <p:tag name="KSO_WM_TEMPLATE_INDEX" val="20202588"/>
</p:tagLst>
</file>

<file path=ppt/tags/tag126.xml><?xml version="1.0" encoding="utf-8"?>
<p:tagLst xmlns:p="http://schemas.openxmlformats.org/presentationml/2006/main">
  <p:tag name="KSO_WM_TAG_VERSION" val="1.0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EMPLATE_CATEGORY" val="custom"/>
  <p:tag name="KSO_WM_TEMPLATE_INDEX" val="20202588"/>
</p:tagLst>
</file>

<file path=ppt/tags/tag1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TEMPLATE_THUMBS_INDEX" val="1、3、7、15"/>
  <p:tag name="KSO_WM_TEMPLATE_SUBCATEGORY" val="0"/>
  <p:tag name="KSO_WM_TAG_VERSION" val="1.0"/>
  <p:tag name="KSO_WM_BEAUTIFY_FLAG" val="#wm#"/>
  <p:tag name="KSO_WM_TEMPLATE_CATEGORY" val="custom"/>
  <p:tag name="KSO_WM_TEMPLATE_INDEX" val="20202588"/>
  <p:tag name="KSO_WM_TEMPLATE_MASTER_TYPE" val="1"/>
  <p:tag name="KSO_WM_TEMPLATE_COLOR_TYPE" val="1"/>
  <p:tag name="KSO_WM_TEMPLATE_MASTER_THUMB_INDEX" val="18"/>
  <p:tag name="KSO_WM_UNIT_SHOW_EDIT_AREA_INDICATION" val="0"/>
</p:tagLst>
</file>

<file path=ppt/tags/tag131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32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33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34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35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36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37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38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39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41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42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43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44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45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46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47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48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49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51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0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2*i*2"/>
  <p:tag name="KSO_WM_UNIT_LAYERLEVEL" val="1"/>
  <p:tag name="KSO_WM_TAG_VERSION" val="1.0"/>
  <p:tag name="KSO_WM_BEAUTIFY_FLAG" val="#wm#"/>
</p:tagLst>
</file>

<file path=ppt/tags/tag251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252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253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254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255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256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257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3*i*1"/>
  <p:tag name="KSO_WM_UNIT_BK_DARK_LIGHT" val="2"/>
  <p:tag name="KSO_WM_UNIT_LAYERLEVEL" val="1"/>
  <p:tag name="KSO_WM_TAG_VERSION" val="1.0"/>
  <p:tag name="KSO_WM_BEAUTIFY_FLAG" val="#wm#"/>
</p:tagLst>
</file>

<file path=ppt/tags/tag258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3*i*1"/>
  <p:tag name="KSO_WM_UNIT_LAYERLEVEL" val="1"/>
  <p:tag name="KSO_WM_TAG_VERSION" val="1.0"/>
  <p:tag name="KSO_WM_BEAUTIFY_FLAG" val="#wm#"/>
</p:tagLst>
</file>

<file path=ppt/tags/tag259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3*i*2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0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3*i*3"/>
  <p:tag name="KSO_WM_UNIT_LAYERLEVEL" val="1"/>
  <p:tag name="KSO_WM_TAG_VERSION" val="1.0"/>
  <p:tag name="KSO_WM_BEAUTIFY_FLAG" val="#wm#"/>
</p:tagLst>
</file>

<file path=ppt/tags/tag261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262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263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264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265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266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4*i*1"/>
  <p:tag name="KSO_WM_UNIT_BK_DARK_LIGHT" val="2"/>
  <p:tag name="KSO_WM_UNIT_LAYERLEVEL" val="1"/>
  <p:tag name="KSO_WM_TAG_VERSION" val="1.0"/>
  <p:tag name="KSO_WM_BEAUTIFY_FLAG" val="#wm#"/>
</p:tagLst>
</file>

<file path=ppt/tags/tag267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4*i*1"/>
  <p:tag name="KSO_WM_UNIT_LAYERLEVEL" val="1"/>
  <p:tag name="KSO_WM_TAG_VERSION" val="1.0"/>
  <p:tag name="KSO_WM_BEAUTIFY_FLAG" val="#wm#"/>
</p:tagLst>
</file>

<file path=ppt/tags/tag268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4*i*2"/>
  <p:tag name="KSO_WM_UNIT_LAYERLEVEL" val="1"/>
  <p:tag name="KSO_WM_TAG_VERSION" val="1.0"/>
  <p:tag name="KSO_WM_BEAUTIFY_FLAG" val="#wm#"/>
</p:tagLst>
</file>

<file path=ppt/tags/tag269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4*i*3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0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271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272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273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274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275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276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5*i*1"/>
  <p:tag name="KSO_WM_UNIT_BK_DARK_LIGHT" val="2"/>
  <p:tag name="KSO_WM_UNIT_LAYERLEVEL" val="1"/>
  <p:tag name="KSO_WM_TAG_VERSION" val="1.0"/>
  <p:tag name="KSO_WM_BEAUTIFY_FLAG" val="#wm#"/>
</p:tagLst>
</file>

<file path=ppt/tags/tag277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278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279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0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5*i*1"/>
  <p:tag name="KSO_WM_UNIT_LAYERLEVEL" val="1"/>
  <p:tag name="KSO_WM_TAG_VERSION" val="1.0"/>
  <p:tag name="KSO_WM_BEAUTIFY_FLAG" val="#wm#"/>
</p:tagLst>
</file>

<file path=ppt/tags/tag281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5*i*2"/>
  <p:tag name="KSO_WM_UNIT_LAYERLEVEL" val="1"/>
  <p:tag name="KSO_WM_TAG_VERSION" val="1.0"/>
  <p:tag name="KSO_WM_BEAUTIFY_FLAG" val="#wm#"/>
</p:tagLst>
</file>

<file path=ppt/tags/tag282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5*i*3"/>
  <p:tag name="KSO_WM_UNIT_LAYERLEVEL" val="1"/>
  <p:tag name="KSO_WM_TAG_VERSION" val="1.0"/>
  <p:tag name="KSO_WM_BEAUTIFY_FLAG" val="#wm#"/>
</p:tagLst>
</file>

<file path=ppt/tags/tag283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284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285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286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6*i*3"/>
  <p:tag name="KSO_WM_UNIT_LAYERLEVEL" val="1"/>
  <p:tag name="KSO_WM_TAG_VERSION" val="1.0"/>
  <p:tag name="KSO_WM_BEAUTIFY_FLAG" val="#wm#"/>
</p:tagLst>
</file>

<file path=ppt/tags/tag287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6*i*2"/>
  <p:tag name="KSO_WM_UNIT_LAYERLEVEL" val="1"/>
  <p:tag name="KSO_WM_TAG_VERSION" val="1.0"/>
  <p:tag name="KSO_WM_BEAUTIFY_FLAG" val="#wm#"/>
</p:tagLst>
</file>

<file path=ppt/tags/tag288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6*i*1"/>
  <p:tag name="KSO_WM_UNIT_LAYERLEVEL" val="1"/>
  <p:tag name="KSO_WM_TAG_VERSION" val="1.0"/>
  <p:tag name="KSO_WM_BEAUTIFY_FLAG" val="#wm#"/>
</p:tagLst>
</file>

<file path=ppt/tags/tag289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6*i*1"/>
  <p:tag name="KSO_WM_UNIT_BK_DARK_LIGHT" val="2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0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291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292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293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294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295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296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7*i*1"/>
  <p:tag name="KSO_WM_UNIT_LAYERLEVEL" val="1"/>
  <p:tag name="KSO_WM_TAG_VERSION" val="1.0"/>
  <p:tag name="KSO_WM_BEAUTIFY_FLAG" val="#wm#"/>
</p:tagLst>
</file>

<file path=ppt/tags/tag297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7*i*2"/>
  <p:tag name="KSO_WM_UNIT_LAYERLEVEL" val="1"/>
  <p:tag name="KSO_WM_TAG_VERSION" val="1.0"/>
  <p:tag name="KSO_WM_BEAUTIFY_FLAG" val="#wm#"/>
</p:tagLst>
</file>

<file path=ppt/tags/tag298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7*i*3"/>
  <p:tag name="KSO_WM_UNIT_LAYERLEVEL" val="1"/>
  <p:tag name="KSO_WM_TAG_VERSION" val="1.0"/>
  <p:tag name="KSO_WM_BEAUTIFY_FLAG" val="#wm#"/>
</p:tagLst>
</file>

<file path=ppt/tags/tag299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7*i*1"/>
  <p:tag name="KSO_WM_UNIT_BK_DARK_LIGHT" val="2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00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301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302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303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304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305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306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307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308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8*i*1"/>
  <p:tag name="KSO_WM_UNIT_BK_DARK_LIGHT" val="2"/>
  <p:tag name="KSO_WM_UNIT_LAYERLEVEL" val="1"/>
  <p:tag name="KSO_WM_TAG_VERSION" val="1.0"/>
  <p:tag name="KSO_WM_BEAUTIFY_FLAG" val="#wm#"/>
</p:tagLst>
</file>

<file path=ppt/tags/tag309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0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311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312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8*i*3"/>
  <p:tag name="KSO_WM_UNIT_LAYERLEVEL" val="1"/>
  <p:tag name="KSO_WM_TAG_VERSION" val="1.0"/>
  <p:tag name="KSO_WM_BEAUTIFY_FLAG" val="#wm#"/>
</p:tagLst>
</file>

<file path=ppt/tags/tag313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8*i*2"/>
  <p:tag name="KSO_WM_UNIT_LAYERLEVEL" val="1"/>
  <p:tag name="KSO_WM_TAG_VERSION" val="1.0"/>
  <p:tag name="KSO_WM_BEAUTIFY_FLAG" val="#wm#"/>
</p:tagLst>
</file>

<file path=ppt/tags/tag314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_18*i*4"/>
  <p:tag name="KSO_WM_UNIT_LAYERLEVEL" val="1"/>
  <p:tag name="KSO_WM_TAG_VERSION" val="1.0"/>
  <p:tag name="KSO_WM_BEAUTIFY_FLAG" val="#wm#"/>
</p:tagLst>
</file>

<file path=ppt/tags/tag315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_18*i*5"/>
  <p:tag name="KSO_WM_UNIT_LAYERLEVEL" val="1"/>
  <p:tag name="KSO_WM_TAG_VERSION" val="1.0"/>
  <p:tag name="KSO_WM_BEAUTIFY_FLAG" val="#wm#"/>
</p:tagLst>
</file>

<file path=ppt/tags/tag316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317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3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2540"/>
</p:tagLst>
</file>

<file path=ppt/tags/tag3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2540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3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3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323.xml><?xml version="1.0" encoding="utf-8"?>
<p:tagLst xmlns:p="http://schemas.openxmlformats.org/presentationml/2006/main">
  <p:tag name="KSO_WM_UNIT_SHOW_EDIT_AREA_INDICATION" val="0"/>
  <p:tag name="KSO_WM_TEMPLATE_THUMBS_INDEX" val="1、5、6、7、8、9、10、11、12、13、14、15"/>
  <p:tag name="KSO_WM_TEMPLATE_SUBCATEGORY" val="0"/>
  <p:tag name="KSO_WM_TEMPLATE_COLOR_TYPE" val="1"/>
  <p:tag name="KSO_WM_TEMPLATE_MASTER_THUMB_INDEX" val="12"/>
  <p:tag name="KSO_WM_TAG_VERSION" val="1.0"/>
  <p:tag name="KSO_WM_BEAUTIFY_FLAG" val="#wm#"/>
  <p:tag name="KSO_WM_TEMPLATE_CATEGORY" val="custom"/>
  <p:tag name="KSO_WM_TEMPLATE_INDEX" val="20202540"/>
  <p:tag name="KSO_WM_TEMPLATE_MASTER_TYPE" val="1"/>
</p:tagLst>
</file>

<file path=ppt/tags/tag3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3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3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3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3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3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2"/>
  <p:tag name="KSO_WM_UNIT_LAYERLEVEL" val="1"/>
  <p:tag name="KSO_WM_TAG_VERSION" val="1.0"/>
  <p:tag name="KSO_WM_BEAUTIFY_FLAG" val="#wm#"/>
  <p:tag name="KSO_WM_UNIT_TYPE" val="i"/>
  <p:tag name="KSO_WM_UNIT_INDEX" val="2"/>
  <p:tag name="KSO_WM_SLIDE_BACKGROUND_TYPE" val="general"/>
  <p:tag name="KSO_WM_SLIDE_BK_DARK_LIGHT" val="2"/>
</p:tagLst>
</file>

<file path=ppt/tags/tag4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3"/>
  <p:tag name="KSO_WM_UNIT_LAYERLEVEL" val="1"/>
  <p:tag name="KSO_WM_TAG_VERSION" val="1.0"/>
  <p:tag name="KSO_WM_BEAUTIFY_FLAG" val="#wm#"/>
  <p:tag name="KSO_WM_UNIT_TYPE" val="i"/>
  <p:tag name="KSO_WM_UNIT_INDEX" val="3"/>
  <p:tag name="KSO_WM_SLIDE_BACKGROUND_TYPE" val="general"/>
  <p:tag name="KSO_WM_SLIDE_BK_DARK_LIGHT" val="2"/>
</p:tagLst>
</file>

<file path=ppt/tags/tag4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4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4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4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4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3*i*1"/>
  <p:tag name="KSO_WM_UNIT_LAYERLEVEL" val="1"/>
  <p:tag name="KSO_WM_TAG_VERSION" val="1.0"/>
  <p:tag name="KSO_WM_BEAUTIFY_FLAG" val="#wm#"/>
  <p:tag name="KSO_WM_UNIT_SUBTYPE" val="h"/>
  <p:tag name="KSO_WM_SLIDE_BACKGROUND_TYPE" val="frame"/>
  <p:tag name="KSO_WM_UNIT_BK_DARK_LIGHT" val="2"/>
  <p:tag name="KSO_WM_SLIDE_BK_DARK_LIGHT" val="2"/>
</p:tagLst>
</file>

<file path=ppt/tags/tag4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i*2"/>
  <p:tag name="KSO_WM_UNIT_LAYERLEVEL" val="1"/>
  <p:tag name="KSO_WM_TAG_VERSION" val="1.0"/>
  <p:tag name="KSO_WM_BEAUTIFY_FLAG" val="#wm#"/>
  <p:tag name="KSO_WM_SLIDE_BACKGROUND_TYPE" val="frame"/>
  <p:tag name="KSO_WM_UNIT_TYPE" val="i"/>
  <p:tag name="KSO_WM_UNIT_INDEX" val="2"/>
  <p:tag name="KSO_WM_SLIDE_BK_DARK_LIGHT" val="2"/>
</p:tagLst>
</file>

<file path=ppt/tags/tag4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i*3"/>
  <p:tag name="KSO_WM_UNIT_LAYERLEVEL" val="1"/>
  <p:tag name="KSO_WM_TAG_VERSION" val="1.0"/>
  <p:tag name="KSO_WM_BEAUTIFY_FLAG" val="#wm#"/>
  <p:tag name="KSO_WM_SLIDE_BACKGROUND_TYPE" val="frame"/>
  <p:tag name="KSO_WM_UNIT_TYPE" val="i"/>
  <p:tag name="KSO_WM_UNIT_INDEX" val="3"/>
  <p:tag name="KSO_WM_SLIDE_BK_DARK_LIGHT" val="2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4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4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4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4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4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leftRight"/>
  <p:tag name="KSO_WM_UNIT_BK_DARK_LIGHT" val="2"/>
  <p:tag name="KSO_WM_SLIDE_BK_DARK_LIGHT" val="2"/>
</p:tagLst>
</file>

<file path=ppt/tags/tag4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1"/>
  <p:tag name="KSO_WM_UNIT_LAYERLEVEL" val="1"/>
  <p:tag name="KSO_WM_TAG_VERSION" val="1.0"/>
  <p:tag name="KSO_WM_BEAUTIFY_FLAG" val="#wm#"/>
  <p:tag name="KSO_WM_SLIDE_BACKGROUND_TYPE" val="leftRight"/>
  <p:tag name="KSO_WM_SLIDE_BK_DARK_LIGHT" val="2"/>
  <p:tag name="KSO_WM_UNIT_TYPE" val="i"/>
  <p:tag name="KSO_WM_UNIT_INDEX" val="1"/>
</p:tagLst>
</file>

<file path=ppt/tags/tag4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4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4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4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4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4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topBottom"/>
  <p:tag name="KSO_WM_UNIT_BK_DARK_LIGHT" val="2"/>
  <p:tag name="KSO_WM_SLIDE_BK_DARK_LIGHT" val="2"/>
</p:tagLst>
</file>

<file path=ppt/tags/tag4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1"/>
  <p:tag name="KSO_WM_UNIT_LAYERLEVEL" val="1"/>
  <p:tag name="KSO_WM_TAG_VERSION" val="1.0"/>
  <p:tag name="KSO_WM_BEAUTIFY_FLAG" val="#wm#"/>
  <p:tag name="KSO_WM_SLIDE_BACKGROUND_TYPE" val="topBottom"/>
  <p:tag name="KSO_WM_UNIT_TYPE" val="i"/>
  <p:tag name="KSO_WM_UNIT_INDEX" val="1"/>
  <p:tag name="KSO_WM_SLIDE_BK_DARK_LIGHT" val="2"/>
</p:tagLst>
</file>

<file path=ppt/tags/tag4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4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4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4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4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4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bottomTop"/>
  <p:tag name="KSO_WM_UNIT_BK_DARK_LIGHT" val="2"/>
  <p:tag name="KSO_WM_SLIDE_BK_DARK_LIGHT" val="2"/>
</p:tagLst>
</file>

<file path=ppt/tags/tag4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1"/>
  <p:tag name="KSO_WM_UNIT_LAYERLEVEL" val="1"/>
  <p:tag name="KSO_WM_TAG_VERSION" val="1.0"/>
  <p:tag name="KSO_WM_BEAUTIFY_FLAG" val="#wm#"/>
  <p:tag name="KSO_WM_SLIDE_BACKGROUND_TYPE" val="bottomTop"/>
  <p:tag name="KSO_WM_UNIT_TYPE" val="i"/>
  <p:tag name="KSO_WM_UNIT_INDEX" val="1"/>
  <p:tag name="KSO_WM_SLIDE_BK_DARK_LIGHT" val="2"/>
</p:tagLst>
</file>

<file path=ppt/tags/tag4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4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4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4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4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4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4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1"/>
  <p:tag name="KSO_WM_UNIT_LAYERLEVEL" val="1"/>
  <p:tag name="KSO_WM_TAG_VERSION" val="1.0"/>
  <p:tag name="KSO_WM_BEAUTIFY_FLAG" val="#wm#"/>
  <p:tag name="KSO_WM_UNIT_TYPE" val="i"/>
  <p:tag name="KSO_WM_UNIT_INDEX" val="1"/>
  <p:tag name="KSO_WM_SLIDE_BACKGROUND_TYPE" val="navigation"/>
  <p:tag name="KSO_WM_SLIDE_BK_DARK_LIGHT" val="2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navigation"/>
  <p:tag name="KSO_WM_UNIT_BK_DARK_LIGHT" val="2"/>
  <p:tag name="KSO_WM_SLIDE_BK_DARK_LIGHT" val="2"/>
</p:tagLst>
</file>

<file path=ppt/tags/tag4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4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4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4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4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4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4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4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4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belt"/>
  <p:tag name="KSO_WM_UNIT_BK_DARK_LIGHT" val="2"/>
  <p:tag name="KSO_WM_SLIDE_BK_DARK_LIGHT" val="2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4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4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4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4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4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2"/>
  <p:tag name="KSO_WM_UNIT_LAYERLEVEL" val="1"/>
  <p:tag name="KSO_WM_TAG_VERSION" val="1.0"/>
  <p:tag name="KSO_WM_BEAUTIFY_FLAG" val="#wm#"/>
  <p:tag name="KSO_WM_SLIDE_BACKGROUND_TYPE" val="belt"/>
  <p:tag name="KSO_WM_UNIT_TYPE" val="i"/>
  <p:tag name="KSO_WM_UNIT_INDEX" val="2"/>
  <p:tag name="KSO_WM_SLIDE_BK_DARK_LIGHT" val="2"/>
</p:tagLst>
</file>

<file path=ppt/tags/tag4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3"/>
  <p:tag name="KSO_WM_UNIT_LAYERLEVEL" val="1"/>
  <p:tag name="KSO_WM_TAG_VERSION" val="1.0"/>
  <p:tag name="KSO_WM_BEAUTIFY_FLAG" val="#wm#"/>
  <p:tag name="KSO_WM_SLIDE_BACKGROUND_TYPE" val="belt"/>
  <p:tag name="KSO_WM_UNIT_TYPE" val="i"/>
  <p:tag name="KSO_WM_UNIT_INDEX" val="3"/>
  <p:tag name="KSO_WM_SLIDE_BK_DARK_LIGHT" val="2"/>
</p:tagLst>
</file>

<file path=ppt/tags/tag4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2378"/>
</p:tagLst>
</file>

<file path=ppt/tags/tag4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2378"/>
</p:tagLst>
</file>

<file path=ppt/tags/tag4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62.xml><?xml version="1.0" encoding="utf-8"?>
<p:tagLst xmlns:p="http://schemas.openxmlformats.org/presentationml/2006/main">
  <p:tag name="KSO_WM_TEMPLATE_SUBCATEGORY" val="0"/>
  <p:tag name="KSO_WM_TEMPLATE_MASTER_TYPE" val="1"/>
  <p:tag name="KSO_WM_TEMPLATE_COLOR_TYPE" val="1"/>
  <p:tag name="KSO_WM_TAG_VERSION" val="1.0"/>
  <p:tag name="KSO_WM_BEAUTIFY_FLAG" val="#wm#"/>
  <p:tag name="KSO_WM_TEMPLATE_CATEGORY" val="custom"/>
  <p:tag name="KSO_WM_TEMPLATE_INDEX" val="20202378"/>
  <p:tag name="KSO_WM_TEMPLATE_THUMBS_INDEX" val="1、2、3、4、6、7、8、9、10、11、14"/>
  <p:tag name="KSO_WM_TEMPLATE_MASTER_THUMB_INDEX" val="12"/>
</p:tagLst>
</file>

<file path=ppt/tags/tag4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4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4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4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4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4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4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4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4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4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4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4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4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i*3"/>
  <p:tag name="KSO_WM_UNIT_LAYERLEVEL" val="1"/>
  <p:tag name="KSO_WM_TAG_VERSION" val="1.0"/>
  <p:tag name="KSO_WM_BEAUTIFY_FLAG" val="#wm#"/>
  <p:tag name="KSO_WM_UNIT_TYPE" val="i"/>
  <p:tag name="KSO_WM_UNIT_INDEX" val="3"/>
  <p:tag name="KSO_WM_SLIDE_BACKGROUND_TYPE" val="frame"/>
  <p:tag name="KSO_WM_SLIDE_BK_DARK_LIGHT" val="2"/>
</p:tagLst>
</file>

<file path=ppt/tags/tag4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IS_BACKGROUND_MASK" val="1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1"/>
</p:tagLst>
</file>

<file path=ppt/tags/tag547.xml><?xml version="1.0" encoding="utf-8"?>
<p:tagLst xmlns:p="http://schemas.openxmlformats.org/presentationml/2006/main">
  <p:tag name="KSO_WM_SLIDE_BACKGROUND_TYPE" val="general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548.xml><?xml version="1.0" encoding="utf-8"?>
<p:tagLst xmlns:p="http://schemas.openxmlformats.org/presentationml/2006/main">
  <p:tag name="KSO_WM_SLIDE_BACKGROUND_TYPE" val="general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549.xml><?xml version="1.0" encoding="utf-8"?>
<p:tagLst xmlns:p="http://schemas.openxmlformats.org/presentationml/2006/main">
  <p:tag name="KSO_WM_SLIDE_BACKGROUND_TYPE" val="general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50.xml><?xml version="1.0" encoding="utf-8"?>
<p:tagLst xmlns:p="http://schemas.openxmlformats.org/presentationml/2006/main">
  <p:tag name="KSO_WM_SLIDE_BACKGROUND_TYPE" val="general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5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1"/>
</p:tagLst>
</file>

<file path=ppt/tags/tag5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1"/>
</p:tagLst>
</file>

<file path=ppt/tags/tag5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1"/>
</p:tagLst>
</file>

<file path=ppt/tags/tag5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3*i*1"/>
  <p:tag name="KSO_WM_UNIT_LAYERLEVEL" val="1"/>
  <p:tag name="KSO_WM_TAG_VERSION" val="1.0"/>
  <p:tag name="KSO_WM_BEAUTIFY_FLAG" val="#wm#"/>
  <p:tag name="KSO_WM_UNIT_SUBTYPE" val="h"/>
  <p:tag name="KSO_WM_SLIDE_BACKGROUND_TYPE" val="frame"/>
  <p:tag name="KSO_WM_SLIDE_BK_DARK_LIGHT" val="1"/>
  <p:tag name="KSO_WM_UNIT_BK_DARK_LIGHT" val="2"/>
</p:tagLst>
</file>

<file path=ppt/tags/tag555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556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557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5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5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5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5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5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leftRight"/>
  <p:tag name="KSO_WM_SLIDE_BK_DARK_LIGHT" val="2"/>
  <p:tag name="KSO_WM_UNIT_BK_DARK_LIGHT" val="1"/>
</p:tagLst>
</file>

<file path=ppt/tags/tag564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565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566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567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5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5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i*3"/>
  <p:tag name="KSO_WM_UNIT_LAYERLEVEL" val="1"/>
  <p:tag name="KSO_WM_TAG_VERSION" val="1.0"/>
  <p:tag name="KSO_WM_BEAUTIFY_FLAG" val="#wm#"/>
  <p:tag name="KSO_WM_UNIT_TYPE" val="i"/>
  <p:tag name="KSO_WM_UNIT_INDEX" val="3"/>
  <p:tag name="KSO_WM_SLIDE_BACKGROUND_TYPE" val="frame"/>
  <p:tag name="KSO_WM_SLIDE_BK_DARK_LIGHT" val="2"/>
</p:tagLst>
</file>

<file path=ppt/tags/tag5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5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5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5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5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topBottom"/>
  <p:tag name="KSO_WM_SLIDE_BK_DARK_LIGHT" val="2"/>
  <p:tag name="KSO_WM_UNIT_BK_DARK_LIGHT" val="1"/>
</p:tagLst>
</file>

<file path=ppt/tags/tag575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576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577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5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5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5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5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5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5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bottomTop"/>
  <p:tag name="KSO_WM_SLIDE_BK_DARK_LIGHT" val="2"/>
  <p:tag name="KSO_WM_UNIT_BK_DARK_LIGHT" val="1"/>
</p:tagLst>
</file>

<file path=ppt/tags/tag585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586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587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5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5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5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5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5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5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navigation"/>
  <p:tag name="KSO_WM_SLIDE_BK_DARK_LIGHT" val="2"/>
  <p:tag name="KSO_WM_UNIT_BK_DARK_LIGHT" val="1"/>
</p:tagLst>
</file>

<file path=ppt/tags/tag595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596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597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598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5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6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6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6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6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6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6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6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belt"/>
  <p:tag name="KSO_WM_SLIDE_BK_DARK_LIGHT" val="2"/>
  <p:tag name="KSO_WM_UNIT_BK_DARK_LIGHT" val="2"/>
</p:tagLst>
</file>

<file path=ppt/tags/tag608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609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10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611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612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613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614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615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6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6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6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6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6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4980"/>
</p:tagLst>
</file>

<file path=ppt/tags/tag6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4980"/>
</p:tagLst>
</file>

<file path=ppt/tags/tag6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6.xml><?xml version="1.0" encoding="utf-8"?>
<p:tagLst xmlns:p="http://schemas.openxmlformats.org/presentationml/2006/main">
  <p:tag name="KSO_WM_BEAUTIFY_FLAG" val="#wm#"/>
  <p:tag name="KSO_WM_TEMPLATE_CATEGORY" val="custom"/>
  <p:tag name="KSO_WM_TEMPLATE_INDEX" val="20204980"/>
  <p:tag name="KSO_WM_TEMPLATE_SUBCATEGORY" val="0"/>
  <p:tag name="KSO_WM_TEMPLATE_MASTER_TYPE" val="1"/>
  <p:tag name="KSO_WM_TEMPLATE_COLOR_TYPE" val="1"/>
  <p:tag name="KSO_WM_TAG_VERSION" val="1.0"/>
  <p:tag name="KSO_WM_TEMPLATE_THUMBS_INDEX" val="1、4、7、10、13、15、17、18、19、20、22"/>
  <p:tag name="KSO_WM_TEMPLATE_MASTER_THUMB_INDEX" val="12"/>
</p:tagLst>
</file>

<file path=ppt/tags/tag627.xml><?xml version="1.0" encoding="utf-8"?>
<p:tagLst xmlns:p="http://schemas.openxmlformats.org/presentationml/2006/main">
  <p:tag name="KSO_WM_UNIT_ISCONTENTSTITLE" val="0"/>
  <p:tag name="KSO_WM_UNIT_PRESET_TEXT" val="文艺清新工作总结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2588_1*a*1"/>
  <p:tag name="KSO_WM_TEMPLATE_CATEGORY" val="custom"/>
  <p:tag name="KSO_WM_TEMPLATE_INDEX" val="20202588"/>
  <p:tag name="KSO_WM_UNIT_LAYERLEVEL" val="1"/>
  <p:tag name="KSO_WM_TAG_VERSION" val="1.0"/>
  <p:tag name="KSO_WM_BEAUTIFY_FLAG" val="#wm#"/>
</p:tagLst>
</file>

<file path=ppt/tags/tag628.xml><?xml version="1.0" encoding="utf-8"?>
<p:tagLst xmlns:p="http://schemas.openxmlformats.org/presentationml/2006/main">
  <p:tag name="KSO_WM_UNIT_ISCONTENTSTITLE" val="0"/>
  <p:tag name="KSO_WM_UNIT_PRESET_TEXT" val="单击此处添加副标题"/>
  <p:tag name="KSO_WM_UNIT_NOCLEAR" val="0"/>
  <p:tag name="KSO_WM_UNIT_VALUE" val="23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2588_1*b*1"/>
  <p:tag name="KSO_WM_TEMPLATE_CATEGORY" val="custom"/>
  <p:tag name="KSO_WM_TEMPLATE_INDEX" val="20202588"/>
  <p:tag name="KSO_WM_UNIT_LAYERLEVEL" val="1"/>
  <p:tag name="KSO_WM_TAG_VERSION" val="1.0"/>
  <p:tag name="KSO_WM_BEAUTIFY_FLAG" val="#wm#"/>
</p:tagLst>
</file>

<file path=ppt/tags/tag629.xml><?xml version="1.0" encoding="utf-8"?>
<p:tagLst xmlns:p="http://schemas.openxmlformats.org/presentationml/2006/main">
  <p:tag name="KSO_WM_TEMPLATE_THUMBS_INDEX" val="1、3、7、15"/>
  <p:tag name="KSO_WM_SLIDE_ID" val="custom2020258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2588"/>
  <p:tag name="KSO_WM_SLIDE_LAYOUT" val="a_b"/>
  <p:tag name="KSO_WM_SLIDE_LAYOUT_CNT" val="1_1"/>
  <p:tag name="KSO_WM_TEMPLATE_MASTER_TYPE" val="1"/>
  <p:tag name="KSO_WM_TEMPLATE_COLOR_TYPE" val="1"/>
  <p:tag name="KSO_WM_TEMPLATE_MASTER_THUMB_INDEX" val="12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30.xml><?xml version="1.0" encoding="utf-8"?>
<p:tagLst xmlns:p="http://schemas.openxmlformats.org/presentationml/2006/main">
  <p:tag name="KSO_WM_UNIT_ISCONTENTSTITLE" val="1"/>
  <p:tag name="KSO_WM_UNIT_PRESET_TEXT" val="目录"/>
  <p:tag name="KSO_WM_UNIT_NOCLEAR" val="0"/>
  <p:tag name="KSO_WM_UNIT_VALUE" val="2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custom20202378_4*a*1"/>
  <p:tag name="KSO_WM_TEMPLATE_CATEGORY" val="custom"/>
  <p:tag name="KSO_WM_TEMPLATE_INDEX" val="20202378"/>
  <p:tag name="KSO_WM_UNIT_LAYERLEVEL" val="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631.xml><?xml version="1.0" encoding="utf-8"?>
<p:tagLst xmlns:p="http://schemas.openxmlformats.org/presentationml/2006/main">
  <p:tag name="KSO_WM_UNIT_ISCONTENTSTITLE" val="0"/>
  <p:tag name="KSO_WM_UNIT_PRESET_TEXT" val="CONTENTES"/>
  <p:tag name="KSO_WM_UNIT_NOCLEAR" val="0"/>
  <p:tag name="KSO_WM_UNIT_VALUE" val="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b"/>
  <p:tag name="KSO_WM_UNIT_INDEX" val="1"/>
  <p:tag name="KSO_WM_UNIT_ID" val="custom20202378_4*b*1"/>
  <p:tag name="KSO_WM_TEMPLATE_CATEGORY" val="custom"/>
  <p:tag name="KSO_WM_TEMPLATE_INDEX" val="20202378"/>
  <p:tag name="KSO_WM_UNIT_LAYERLEVEL" val="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6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n"/>
  <p:tag name="KSO_WM_UNIT_TYPE" val="l_i"/>
  <p:tag name="KSO_WM_UNIT_INDEX" val="1_1"/>
  <p:tag name="KSO_WM_UNIT_ID" val="custom20202378_4*l_i*1_1"/>
  <p:tag name="KSO_WM_TEMPLATE_CATEGORY" val="custom"/>
  <p:tag name="KSO_WM_TEMPLATE_INDEX" val="20202378"/>
  <p:tag name="KSO_WM_UNIT_LAYERLEVEL" val="1_1"/>
  <p:tag name="KSO_WM_TAG_VERSION" val="1.0"/>
  <p:tag name="KSO_WM_BEAUTIFY_FLAG" val="#wm#"/>
  <p:tag name="KSO_WM_UNIT_LINE_FORE_SCHEMECOLOR_INDEX" val="5"/>
  <p:tag name="KSO_WM_UNIT_LINE_FILL_TYPE" val="2"/>
  <p:tag name="KSO_WM_UNIT_USESOURCEFORMAT_APPLY" val="1"/>
</p:tagLst>
</file>

<file path=ppt/tags/tag6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ID" val="custom20202378_4*l_h_i*1_1_2"/>
  <p:tag name="KSO_WM_TEMPLATE_CATEGORY" val="custom"/>
  <p:tag name="KSO_WM_TEMPLATE_INDEX" val="20202378"/>
  <p:tag name="KSO_WM_UNIT_LAYERLEVEL" val="1_1_1"/>
  <p:tag name="KSO_WM_TAG_VERSION" val="1.0"/>
  <p:tag name="KSO_WM_BEAUTIFY_FLAG" val="#wm#"/>
  <p:tag name="KSO_WM_UNIT_USESOURCEFORMAT_APPLY" val="1"/>
</p:tagLst>
</file>

<file path=ppt/tags/tag6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custom20202378_4*l_h_i*1_1_1"/>
  <p:tag name="KSO_WM_TEMPLATE_CATEGORY" val="custom"/>
  <p:tag name="KSO_WM_TEMPLATE_INDEX" val="20202378"/>
  <p:tag name="KSO_WM_UNIT_LAYERLEVEL" val="1_1_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635.xml><?xml version="1.0" encoding="utf-8"?>
<p:tagLst xmlns:p="http://schemas.openxmlformats.org/presentationml/2006/main">
  <p:tag name="KSO_WM_UNIT_ISCONTENTSTITLE" val="0"/>
  <p:tag name="KSO_WM_UNIT_PRESET_TEXT" val="公司介绍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custom20202378_4*l_h_a*1_1_1"/>
  <p:tag name="KSO_WM_TEMPLATE_CATEGORY" val="custom"/>
  <p:tag name="KSO_WM_TEMPLATE_INDEX" val="20202378"/>
  <p:tag name="KSO_WM_UNIT_LAYERLEVEL" val="1_1_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636.xml><?xml version="1.0" encoding="utf-8"?>
<p:tagLst xmlns:p="http://schemas.openxmlformats.org/presentationml/2006/main">
  <p:tag name="KSO_WM_UNIT_PRESET_TEXT" val="COMPANY INTRODUCTION"/>
  <p:tag name="KSO_WM_UNIT_NOCLEAR" val="0"/>
  <p:tag name="KSO_WM_UNIT_VALUE" val="1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custom20202378_4*l_h_f*1_1_1"/>
  <p:tag name="KSO_WM_TEMPLATE_CATEGORY" val="custom"/>
  <p:tag name="KSO_WM_TEMPLATE_INDEX" val="20202378"/>
  <p:tag name="KSO_WM_UNIT_LAYERLEVEL" val="1_1_1"/>
  <p:tag name="KSO_WM_TAG_VERSION" val="1.0"/>
  <p:tag name="KSO_WM_BEAUTIFY_FLAG" val="#wm#"/>
  <p:tag name="KSO_WM_UNIT_TEXT_FILL_FORE_SCHEMECOLOR_INDEX" val="14"/>
  <p:tag name="KSO_WM_UNIT_TEXT_FILL_TYPE" val="1"/>
  <p:tag name="KSO_WM_UNIT_USESOURCEFORMAT_APPLY" val="1"/>
</p:tagLst>
</file>

<file path=ppt/tags/tag6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2"/>
  <p:tag name="KSO_WM_UNIT_ID" val="custom20202378_4*l_h_i*1_2_2"/>
  <p:tag name="KSO_WM_TEMPLATE_CATEGORY" val="custom"/>
  <p:tag name="KSO_WM_TEMPLATE_INDEX" val="20202378"/>
  <p:tag name="KSO_WM_UNIT_LAYERLEVEL" val="1_1_1"/>
  <p:tag name="KSO_WM_TAG_VERSION" val="1.0"/>
  <p:tag name="KSO_WM_BEAUTIFY_FLAG" val="#wm#"/>
  <p:tag name="KSO_WM_UNIT_USESOURCEFORMAT_APPLY" val="1"/>
</p:tagLst>
</file>

<file path=ppt/tags/tag6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custom20202378_4*l_h_i*1_2_1"/>
  <p:tag name="KSO_WM_TEMPLATE_CATEGORY" val="custom"/>
  <p:tag name="KSO_WM_TEMPLATE_INDEX" val="20202378"/>
  <p:tag name="KSO_WM_UNIT_LAYERLEVEL" val="1_1_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639.xml><?xml version="1.0" encoding="utf-8"?>
<p:tagLst xmlns:p="http://schemas.openxmlformats.org/presentationml/2006/main">
  <p:tag name="KSO_WM_UNIT_ISCONTENTSTITLE" val="0"/>
  <p:tag name="KSO_WM_UNIT_PRESET_TEXT" val="团队介绍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custom20202378_4*l_h_a*1_2_1"/>
  <p:tag name="KSO_WM_TEMPLATE_CATEGORY" val="custom"/>
  <p:tag name="KSO_WM_TEMPLATE_INDEX" val="20202378"/>
  <p:tag name="KSO_WM_UNIT_LAYERLEVEL" val="1_1_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40.xml><?xml version="1.0" encoding="utf-8"?>
<p:tagLst xmlns:p="http://schemas.openxmlformats.org/presentationml/2006/main">
  <p:tag name="KSO_WM_UNIT_PRESET_TEXT" val="TEAM INTRODUCTION"/>
  <p:tag name="KSO_WM_UNIT_NOCLEAR" val="0"/>
  <p:tag name="KSO_WM_UNIT_VALUE" val="1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custom20202378_4*l_h_f*1_2_1"/>
  <p:tag name="KSO_WM_TEMPLATE_CATEGORY" val="custom"/>
  <p:tag name="KSO_WM_TEMPLATE_INDEX" val="20202378"/>
  <p:tag name="KSO_WM_UNIT_LAYERLEVEL" val="1_1_1"/>
  <p:tag name="KSO_WM_TAG_VERSION" val="1.0"/>
  <p:tag name="KSO_WM_BEAUTIFY_FLAG" val="#wm#"/>
  <p:tag name="KSO_WM_UNIT_TEXT_FILL_FORE_SCHEMECOLOR_INDEX" val="14"/>
  <p:tag name="KSO_WM_UNIT_TEXT_FILL_TYPE" val="1"/>
  <p:tag name="KSO_WM_UNIT_USESOURCEFORMAT_APPLY" val="1"/>
</p:tagLst>
</file>

<file path=ppt/tags/tag6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1"/>
  <p:tag name="KSO_WM_UNIT_ID" val="custom20202378_4*l_h_i*1_3_1"/>
  <p:tag name="KSO_WM_TEMPLATE_CATEGORY" val="custom"/>
  <p:tag name="KSO_WM_TEMPLATE_INDEX" val="20202378"/>
  <p:tag name="KSO_WM_UNIT_LAYERLEVEL" val="1_1_1"/>
  <p:tag name="KSO_WM_TAG_VERSION" val="1.0"/>
  <p:tag name="KSO_WM_BEAUTIFY_FLAG" val="#wm#"/>
  <p:tag name="KSO_WM_UNIT_USESOURCEFORMAT_APPLY" val="1"/>
</p:tagLst>
</file>

<file path=ppt/tags/tag6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2"/>
  <p:tag name="KSO_WM_UNIT_ID" val="custom20202378_4*l_h_i*1_3_2"/>
  <p:tag name="KSO_WM_TEMPLATE_CATEGORY" val="custom"/>
  <p:tag name="KSO_WM_TEMPLATE_INDEX" val="20202378"/>
  <p:tag name="KSO_WM_UNIT_LAYERLEVEL" val="1_1_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643.xml><?xml version="1.0" encoding="utf-8"?>
<p:tagLst xmlns:p="http://schemas.openxmlformats.org/presentationml/2006/main">
  <p:tag name="KSO_WM_UNIT_ISCONTENTSTITLE" val="0"/>
  <p:tag name="KSO_WM_UNIT_PRESET_TEXT" val="发展历程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3_1"/>
  <p:tag name="KSO_WM_UNIT_ID" val="custom20202378_4*l_h_a*1_3_1"/>
  <p:tag name="KSO_WM_TEMPLATE_CATEGORY" val="custom"/>
  <p:tag name="KSO_WM_TEMPLATE_INDEX" val="20202378"/>
  <p:tag name="KSO_WM_UNIT_LAYERLEVEL" val="1_1_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644.xml><?xml version="1.0" encoding="utf-8"?>
<p:tagLst xmlns:p="http://schemas.openxmlformats.org/presentationml/2006/main">
  <p:tag name="KSO_WM_UNIT_PRESET_TEXT" val="DEVELOPMENT HISTORY"/>
  <p:tag name="KSO_WM_UNIT_NOCLEAR" val="0"/>
  <p:tag name="KSO_WM_UNIT_VALUE" val="1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custom20202378_4*l_h_f*1_3_1"/>
  <p:tag name="KSO_WM_TEMPLATE_CATEGORY" val="custom"/>
  <p:tag name="KSO_WM_TEMPLATE_INDEX" val="20202378"/>
  <p:tag name="KSO_WM_UNIT_LAYERLEVEL" val="1_1_1"/>
  <p:tag name="KSO_WM_TAG_VERSION" val="1.0"/>
  <p:tag name="KSO_WM_BEAUTIFY_FLAG" val="#wm#"/>
  <p:tag name="KSO_WM_UNIT_TEXT_FILL_FORE_SCHEMECOLOR_INDEX" val="14"/>
  <p:tag name="KSO_WM_UNIT_TEXT_FILL_TYPE" val="1"/>
  <p:tag name="KSO_WM_UNIT_USESOURCEFORMAT_APPLY" val="1"/>
</p:tagLst>
</file>

<file path=ppt/tags/tag645.xml><?xml version="1.0" encoding="utf-8"?>
<p:tagLst xmlns:p="http://schemas.openxmlformats.org/presentationml/2006/main">
  <p:tag name="KSO_WM_SLIDE_ID" val="custom20202378_4"/>
  <p:tag name="KSO_WM_TEMPLATE_SUBCATEGORY" val="0"/>
  <p:tag name="KSO_WM_TEMPLATE_MASTER_TYPE" val="1"/>
  <p:tag name="KSO_WM_TEMPLATE_COLOR_TYPE" val="1"/>
  <p:tag name="KSO_WM_SLIDE_TYPE" val="contents"/>
  <p:tag name="KSO_WM_SLIDE_SUBTYPE" val="diag"/>
  <p:tag name="KSO_WM_SLIDE_ITEM_CNT" val="4"/>
  <p:tag name="KSO_WM_SLIDE_INDEX" val="4"/>
  <p:tag name="KSO_WM_DIAGRAM_GROUP_CODE" val="l1-1"/>
  <p:tag name="KSO_WM_SLIDE_DIAGTYPE" val="l"/>
  <p:tag name="KSO_WM_TAG_VERSION" val="1.0"/>
  <p:tag name="KSO_WM_BEAUTIFY_FLAG" val="#wm#"/>
  <p:tag name="KSO_WM_TEMPLATE_CATEGORY" val="custom"/>
  <p:tag name="KSO_WM_TEMPLATE_INDEX" val="20202378"/>
  <p:tag name="KSO_WM_SLIDE_LAYOUT" val="a_b_l"/>
  <p:tag name="KSO_WM_SLIDE_LAYOUT_CNT" val="1_1_1"/>
</p:tagLst>
</file>

<file path=ppt/tags/tag646.xml><?xml version="1.0" encoding="utf-8"?>
<p:tagLst xmlns:p="http://schemas.openxmlformats.org/presentationml/2006/main">
  <p:tag name="KSO_WM_BEAUTIFY_FLAG" val="#wm#"/>
  <p:tag name="KSO_WM_TEMPLATE_CATEGORY" val="custom"/>
  <p:tag name="KSO_WM_TEMPLATE_INDEX" val="20202588"/>
</p:tagLst>
</file>

<file path=ppt/tags/tag647.xml><?xml version="1.0" encoding="utf-8"?>
<p:tagLst xmlns:p="http://schemas.openxmlformats.org/presentationml/2006/main">
  <p:tag name="KSO_WM_BEAUTIFY_FLAG" val="#wm#"/>
  <p:tag name="KSO_WM_TEMPLATE_CATEGORY" val="custom"/>
  <p:tag name="KSO_WM_TEMPLATE_INDEX" val="20202588"/>
</p:tagLst>
</file>

<file path=ppt/tags/tag648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ID" val="custom20204980_7*e*1"/>
  <p:tag name="KSO_WM_TEMPLATE_CATEGORY" val="custom"/>
  <p:tag name="KSO_WM_TEMPLATE_INDEX" val="20204980"/>
  <p:tag name="KSO_WM_UNIT_LAYERLEVEL" val="1"/>
  <p:tag name="KSO_WM_TAG_VERSION" val="1.0"/>
  <p:tag name="KSO_WM_BEAUTIFY_FLAG" val="#wm#"/>
  <p:tag name="KSO_WM_UNIT_PRESET_TEXT" val="01"/>
  <p:tag name="KSO_WM_UNIT_NOCLEAR" val="0"/>
  <p:tag name="KSO_WM_UNIT_VALUE" val="117"/>
  <p:tag name="KSO_WM_UNIT_TYPE" val="e"/>
  <p:tag name="KSO_WM_UNIT_INDEX" val="1"/>
</p:tagLst>
</file>

<file path=ppt/tags/tag6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4980_7*a*1"/>
  <p:tag name="KSO_WM_TEMPLATE_CATEGORY" val="custom"/>
  <p:tag name="KSO_WM_TEMPLATE_INDEX" val="20204980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添加大标题"/>
  <p:tag name="KSO_WM_UNIT_NOCLEAR" val="0"/>
  <p:tag name="KSO_WM_UNIT_VALUE" val="9"/>
  <p:tag name="KSO_WM_UNIT_TYPE" val="a"/>
  <p:tag name="KSO_WM_UNIT_INDEX" val="1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04980_7*i*2"/>
  <p:tag name="KSO_WM_TEMPLATE_CATEGORY" val="custom"/>
  <p:tag name="KSO_WM_TEMPLATE_INDEX" val="20204980"/>
  <p:tag name="KSO_WM_UNIT_LAYERLEVEL" val="1"/>
  <p:tag name="KSO_WM_TAG_VERSION" val="1.0"/>
  <p:tag name="KSO_WM_BEAUTIFY_FLAG" val="#wm#"/>
</p:tagLst>
</file>

<file path=ppt/tags/tag651.xml><?xml version="1.0" encoding="utf-8"?>
<p:tagLst xmlns:p="http://schemas.openxmlformats.org/presentationml/2006/main">
  <p:tag name="KSO_WM_BEAUTIFY_FLAG" val="#wm#"/>
  <p:tag name="KSO_WM_TEMPLATE_CATEGORY" val="custom"/>
  <p:tag name="KSO_WM_TEMPLATE_INDEX" val="20204980"/>
  <p:tag name="KSO_WM_SLIDE_ID" val="custom20204980_7"/>
  <p:tag name="KSO_WM_TEMPLATE_SUBCATEGORY" val="0"/>
  <p:tag name="KSO_WM_TEMPLATE_MASTER_TYPE" val="1"/>
  <p:tag name="KSO_WM_TEMPLATE_COLOR_TYPE" val="1"/>
  <p:tag name="KSO_WM_SLIDE_ITEM_CNT" val="0"/>
  <p:tag name="KSO_WM_SLIDE_INDEX" val="7"/>
  <p:tag name="KSO_WM_TAG_VERSION" val="1.0"/>
  <p:tag name="KSO_WM_SLIDE_TYPE" val="sectionTitle"/>
  <p:tag name="KSO_WM_SLIDE_SUBTYPE" val="pureTxt"/>
  <p:tag name="KSO_WM_SLIDE_LAYOUT" val="a_b_e"/>
  <p:tag name="KSO_WM_SLIDE_LAYOUT_CNT" val="1_1_1"/>
</p:tagLst>
</file>

<file path=ppt/tags/tag652.xml><?xml version="1.0" encoding="utf-8"?>
<p:tagLst xmlns:p="http://schemas.openxmlformats.org/presentationml/2006/main">
  <p:tag name="KSO_WM_UNIT_PLACING_PICTURE_USER_VIEWPORT" val="{&quot;height&quot;:6860,&quot;width&quot;:9060}"/>
</p:tagLst>
</file>

<file path=ppt/tags/tag653.xml><?xml version="1.0" encoding="utf-8"?>
<p:tagLst xmlns:p="http://schemas.openxmlformats.org/presentationml/2006/main">
  <p:tag name="KSO_WM_UNIT_PLACING_PICTURE_USER_VIEWPORT" val="{&quot;height&quot;:6860,&quot;width&quot;:8934}"/>
</p:tagLst>
</file>

<file path=ppt/tags/tag654.xml><?xml version="1.0" encoding="utf-8"?>
<p:tagLst xmlns:p="http://schemas.openxmlformats.org/presentationml/2006/main">
  <p:tag name="KSO_WM_UNIT_PLACING_PICTURE_USER_VIEWPORT" val="{&quot;height&quot;:5970,&quot;width&quot;:11910}"/>
</p:tagLst>
</file>

<file path=ppt/tags/tag655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ID" val="custom20204980_7*e*1"/>
  <p:tag name="KSO_WM_TEMPLATE_CATEGORY" val="custom"/>
  <p:tag name="KSO_WM_TEMPLATE_INDEX" val="20204980"/>
  <p:tag name="KSO_WM_UNIT_LAYERLEVEL" val="1"/>
  <p:tag name="KSO_WM_TAG_VERSION" val="1.0"/>
  <p:tag name="KSO_WM_BEAUTIFY_FLAG" val="#wm#"/>
  <p:tag name="KSO_WM_UNIT_PRESET_TEXT" val="01"/>
  <p:tag name="KSO_WM_UNIT_NOCLEAR" val="0"/>
  <p:tag name="KSO_WM_UNIT_VALUE" val="117"/>
  <p:tag name="KSO_WM_UNIT_TYPE" val="e"/>
  <p:tag name="KSO_WM_UNIT_INDEX" val="1"/>
</p:tagLst>
</file>

<file path=ppt/tags/tag6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4980_7*i*1"/>
  <p:tag name="KSO_WM_TEMPLATE_CATEGORY" val="custom"/>
  <p:tag name="KSO_WM_TEMPLATE_INDEX" val="20204980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6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4980_7*a*1"/>
  <p:tag name="KSO_WM_TEMPLATE_CATEGORY" val="custom"/>
  <p:tag name="KSO_WM_TEMPLATE_INDEX" val="20204980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添加大标题"/>
  <p:tag name="KSO_WM_UNIT_NOCLEAR" val="0"/>
  <p:tag name="KSO_WM_UNIT_VALUE" val="9"/>
  <p:tag name="KSO_WM_UNIT_TYPE" val="a"/>
  <p:tag name="KSO_WM_UNIT_INDEX" val="1"/>
</p:tagLst>
</file>

<file path=ppt/tags/tag6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04980_7*i*2"/>
  <p:tag name="KSO_WM_TEMPLATE_CATEGORY" val="custom"/>
  <p:tag name="KSO_WM_TEMPLATE_INDEX" val="20204980"/>
  <p:tag name="KSO_WM_UNIT_LAYERLEVEL" val="1"/>
  <p:tag name="KSO_WM_TAG_VERSION" val="1.0"/>
  <p:tag name="KSO_WM_BEAUTIFY_FLAG" val="#wm#"/>
</p:tagLst>
</file>

<file path=ppt/tags/tag659.xml><?xml version="1.0" encoding="utf-8"?>
<p:tagLst xmlns:p="http://schemas.openxmlformats.org/presentationml/2006/main">
  <p:tag name="KSO_WM_BEAUTIFY_FLAG" val="#wm#"/>
  <p:tag name="KSO_WM_TEMPLATE_CATEGORY" val="custom"/>
  <p:tag name="KSO_WM_TEMPLATE_INDEX" val="20204980"/>
  <p:tag name="KSO_WM_SLIDE_ID" val="custom20204980_7"/>
  <p:tag name="KSO_WM_TEMPLATE_SUBCATEGORY" val="0"/>
  <p:tag name="KSO_WM_TEMPLATE_MASTER_TYPE" val="1"/>
  <p:tag name="KSO_WM_TEMPLATE_COLOR_TYPE" val="1"/>
  <p:tag name="KSO_WM_SLIDE_ITEM_CNT" val="0"/>
  <p:tag name="KSO_WM_SLIDE_INDEX" val="7"/>
  <p:tag name="KSO_WM_TAG_VERSION" val="1.0"/>
  <p:tag name="KSO_WM_SLIDE_TYPE" val="sectionTitle"/>
  <p:tag name="KSO_WM_SLIDE_SUBTYPE" val="pureTxt"/>
  <p:tag name="KSO_WM_SLIDE_LAYOUT" val="a_b_e"/>
  <p:tag name="KSO_WM_SLIDE_LAYOUT_CNT" val="1_1_1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1"/>
  <p:tag name="KSO_WM_UNIT_LAYERLEVEL" val="1"/>
  <p:tag name="KSO_WM_TAG_VERSION" val="1.0"/>
  <p:tag name="KSO_WM_BEAUTIFY_FLAG" val="#wm#"/>
  <p:tag name="KSO_WM_UNIT_TYPE" val="i"/>
  <p:tag name="KSO_WM_UNIT_INDEX" val="1"/>
  <p:tag name="KSO_WM_SLIDE_BACKGROUND_TYPE" val="general"/>
  <p:tag name="KSO_WM_SLIDE_BK_DARK_LIGHT" val="2"/>
</p:tagLst>
</file>

<file path=ppt/tags/tag660.xml><?xml version="1.0" encoding="utf-8"?>
<p:tagLst xmlns:p="http://schemas.openxmlformats.org/presentationml/2006/main">
  <p:tag name="KSO_WM_UNIT_PLACING_PICTURE_USER_VIEWPORT" val="{&quot;height&quot;:5663.151181102362,&quot;width&quot;:10258.056692913386}"/>
</p:tagLst>
</file>

<file path=ppt/tags/tag661.xml><?xml version="1.0" encoding="utf-8"?>
<p:tagLst xmlns:p="http://schemas.openxmlformats.org/presentationml/2006/main">
  <p:tag name="KSO_WM_BEAUTIFY_FLAG" val="#wm#"/>
  <p:tag name="KSO_WM_TEMPLATE_CATEGORY" val="custom"/>
  <p:tag name="KSO_WM_TEMPLATE_INDEX" val="20204980"/>
  <p:tag name="KSO_WM_SLIDE_ID" val="custom20204980_7"/>
  <p:tag name="KSO_WM_TEMPLATE_SUBCATEGORY" val="0"/>
  <p:tag name="KSO_WM_TEMPLATE_MASTER_TYPE" val="1"/>
  <p:tag name="KSO_WM_TEMPLATE_COLOR_TYPE" val="1"/>
  <p:tag name="KSO_WM_SLIDE_ITEM_CNT" val="0"/>
  <p:tag name="KSO_WM_SLIDE_INDEX" val="7"/>
  <p:tag name="KSO_WM_TAG_VERSION" val="1.0"/>
  <p:tag name="KSO_WM_SLIDE_TYPE" val="sectionTitle"/>
  <p:tag name="KSO_WM_SLIDE_SUBTYPE" val="pureTxt"/>
  <p:tag name="KSO_WM_SLIDE_LAYOUT" val="a_b_e"/>
  <p:tag name="KSO_WM_SLIDE_LAYOUT_CNT" val="1_1_1"/>
</p:tagLst>
</file>

<file path=ppt/tags/tag662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ID" val="custom20204980_7*e*1"/>
  <p:tag name="KSO_WM_TEMPLATE_CATEGORY" val="custom"/>
  <p:tag name="KSO_WM_TEMPLATE_INDEX" val="20204980"/>
  <p:tag name="KSO_WM_UNIT_LAYERLEVEL" val="1"/>
  <p:tag name="KSO_WM_TAG_VERSION" val="1.0"/>
  <p:tag name="KSO_WM_BEAUTIFY_FLAG" val="#wm#"/>
  <p:tag name="KSO_WM_UNIT_PRESET_TEXT" val="01"/>
  <p:tag name="KSO_WM_UNIT_NOCLEAR" val="0"/>
  <p:tag name="KSO_WM_UNIT_VALUE" val="117"/>
  <p:tag name="KSO_WM_UNIT_TYPE" val="e"/>
  <p:tag name="KSO_WM_UNIT_INDEX" val="1"/>
</p:tagLst>
</file>

<file path=ppt/tags/tag6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4980_7*i*1"/>
  <p:tag name="KSO_WM_TEMPLATE_CATEGORY" val="custom"/>
  <p:tag name="KSO_WM_TEMPLATE_INDEX" val="20204980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6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4980_7*a*1"/>
  <p:tag name="KSO_WM_TEMPLATE_CATEGORY" val="custom"/>
  <p:tag name="KSO_WM_TEMPLATE_INDEX" val="20204980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添加大标题"/>
  <p:tag name="KSO_WM_UNIT_NOCLEAR" val="0"/>
  <p:tag name="KSO_WM_UNIT_VALUE" val="9"/>
  <p:tag name="KSO_WM_UNIT_TYPE" val="a"/>
  <p:tag name="KSO_WM_UNIT_INDEX" val="1"/>
</p:tagLst>
</file>

<file path=ppt/tags/tag6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04980_7*i*2"/>
  <p:tag name="KSO_WM_TEMPLATE_CATEGORY" val="custom"/>
  <p:tag name="KSO_WM_TEMPLATE_INDEX" val="20204980"/>
  <p:tag name="KSO_WM_UNIT_LAYERLEVEL" val="1"/>
  <p:tag name="KSO_WM_TAG_VERSION" val="1.0"/>
  <p:tag name="KSO_WM_BEAUTIFY_FLAG" val="#wm#"/>
</p:tagLst>
</file>

<file path=ppt/tags/tag666.xml><?xml version="1.0" encoding="utf-8"?>
<p:tagLst xmlns:p="http://schemas.openxmlformats.org/presentationml/2006/main">
  <p:tag name="KSO_WM_BEAUTIFY_FLAG" val="#wm#"/>
  <p:tag name="KSO_WM_TEMPLATE_CATEGORY" val="custom"/>
  <p:tag name="KSO_WM_TEMPLATE_INDEX" val="20204980"/>
  <p:tag name="KSO_WM_SLIDE_ID" val="custom20204980_7"/>
  <p:tag name="KSO_WM_TEMPLATE_SUBCATEGORY" val="0"/>
  <p:tag name="KSO_WM_TEMPLATE_MASTER_TYPE" val="1"/>
  <p:tag name="KSO_WM_TEMPLATE_COLOR_TYPE" val="1"/>
  <p:tag name="KSO_WM_SLIDE_ITEM_CNT" val="0"/>
  <p:tag name="KSO_WM_SLIDE_INDEX" val="7"/>
  <p:tag name="KSO_WM_TAG_VERSION" val="1.0"/>
  <p:tag name="KSO_WM_SLIDE_TYPE" val="sectionTitle"/>
  <p:tag name="KSO_WM_SLIDE_SUBTYPE" val="pureTxt"/>
  <p:tag name="KSO_WM_SLIDE_LAYOUT" val="a_b_e"/>
  <p:tag name="KSO_WM_SLIDE_LAYOUT_CNT" val="1_1_1"/>
</p:tagLst>
</file>

<file path=ppt/tags/tag667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ID" val="custom20204980_7*e*1"/>
  <p:tag name="KSO_WM_TEMPLATE_CATEGORY" val="custom"/>
  <p:tag name="KSO_WM_TEMPLATE_INDEX" val="20204980"/>
  <p:tag name="KSO_WM_UNIT_LAYERLEVEL" val="1"/>
  <p:tag name="KSO_WM_TAG_VERSION" val="1.0"/>
  <p:tag name="KSO_WM_BEAUTIFY_FLAG" val="#wm#"/>
  <p:tag name="KSO_WM_UNIT_PRESET_TEXT" val="01"/>
  <p:tag name="KSO_WM_UNIT_NOCLEAR" val="0"/>
  <p:tag name="KSO_WM_UNIT_VALUE" val="117"/>
  <p:tag name="KSO_WM_UNIT_TYPE" val="e"/>
  <p:tag name="KSO_WM_UNIT_INDEX" val="1"/>
</p:tagLst>
</file>

<file path=ppt/tags/tag6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4980_7*i*1"/>
  <p:tag name="KSO_WM_TEMPLATE_CATEGORY" val="custom"/>
  <p:tag name="KSO_WM_TEMPLATE_INDEX" val="20204980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6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4980_7*a*1"/>
  <p:tag name="KSO_WM_TEMPLATE_CATEGORY" val="custom"/>
  <p:tag name="KSO_WM_TEMPLATE_INDEX" val="20204980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添加大标题"/>
  <p:tag name="KSO_WM_UNIT_NOCLEAR" val="0"/>
  <p:tag name="KSO_WM_UNIT_VALUE" val="9"/>
  <p:tag name="KSO_WM_UNIT_TYPE" val="a"/>
  <p:tag name="KSO_WM_UNIT_INDEX" val="1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2"/>
  <p:tag name="KSO_WM_UNIT_LAYERLEVEL" val="1"/>
  <p:tag name="KSO_WM_TAG_VERSION" val="1.0"/>
  <p:tag name="KSO_WM_BEAUTIFY_FLAG" val="#wm#"/>
  <p:tag name="KSO_WM_UNIT_TYPE" val="i"/>
  <p:tag name="KSO_WM_UNIT_INDEX" val="2"/>
  <p:tag name="KSO_WM_SLIDE_BACKGROUND_TYPE" val="general"/>
  <p:tag name="KSO_WM_SLIDE_BK_DARK_LIGHT" val="2"/>
</p:tagLst>
</file>

<file path=ppt/tags/tag6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04980_7*i*2"/>
  <p:tag name="KSO_WM_TEMPLATE_CATEGORY" val="custom"/>
  <p:tag name="KSO_WM_TEMPLATE_INDEX" val="20204980"/>
  <p:tag name="KSO_WM_UNIT_LAYERLEVEL" val="1"/>
  <p:tag name="KSO_WM_TAG_VERSION" val="1.0"/>
  <p:tag name="KSO_WM_BEAUTIFY_FLAG" val="#wm#"/>
</p:tagLst>
</file>

<file path=ppt/tags/tag671.xml><?xml version="1.0" encoding="utf-8"?>
<p:tagLst xmlns:p="http://schemas.openxmlformats.org/presentationml/2006/main">
  <p:tag name="KSO_WM_BEAUTIFY_FLAG" val="#wm#"/>
  <p:tag name="KSO_WM_TEMPLATE_CATEGORY" val="custom"/>
  <p:tag name="KSO_WM_TEMPLATE_INDEX" val="20204980"/>
  <p:tag name="KSO_WM_SLIDE_ID" val="custom20204980_7"/>
  <p:tag name="KSO_WM_TEMPLATE_SUBCATEGORY" val="0"/>
  <p:tag name="KSO_WM_TEMPLATE_MASTER_TYPE" val="1"/>
  <p:tag name="KSO_WM_TEMPLATE_COLOR_TYPE" val="1"/>
  <p:tag name="KSO_WM_SLIDE_ITEM_CNT" val="0"/>
  <p:tag name="KSO_WM_SLIDE_INDEX" val="7"/>
  <p:tag name="KSO_WM_TAG_VERSION" val="1.0"/>
  <p:tag name="KSO_WM_SLIDE_TYPE" val="sectionTitle"/>
  <p:tag name="KSO_WM_SLIDE_SUBTYPE" val="pureTxt"/>
  <p:tag name="KSO_WM_SLIDE_LAYOUT" val="a_b_e"/>
  <p:tag name="KSO_WM_SLIDE_LAYOUT_CNT" val="1_1_1"/>
</p:tagLst>
</file>

<file path=ppt/tags/tag6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1596_1*i*2"/>
  <p:tag name="KSO_WM_TEMPLATE_CATEGORY" val="diagram"/>
  <p:tag name="KSO_WM_TEMPLATE_INDEX" val="20201596"/>
  <p:tag name="KSO_WM_UNIT_LAYERLEVEL" val="1"/>
  <p:tag name="KSO_WM_TAG_VERSION" val="1.0"/>
  <p:tag name="KSO_WM_BEAUTIFY_FLAG" val="#wm#"/>
  <p:tag name="KSO_WM_UNIT_TYPE" val="i"/>
  <p:tag name="KSO_WM_UNIT_INDEX" val="2"/>
  <p:tag name="KSO_WM_UNIT_DEFAULT_FONT" val="0;0;0"/>
  <p:tag name="KSO_WM_UNIT_BLOCK" val="0"/>
  <p:tag name="KSO_WM_UNIT_PLACING_PICTURE" val="43635.6413649884"/>
</p:tagLst>
</file>

<file path=ppt/tags/tag6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1596_1*i*1"/>
  <p:tag name="KSO_WM_TEMPLATE_CATEGORY" val="diagram"/>
  <p:tag name="KSO_WM_TEMPLATE_INDEX" val="20201596"/>
  <p:tag name="KSO_WM_UNIT_LAYERLEVEL" val="1"/>
  <p:tag name="KSO_WM_TAG_VERSION" val="1.0"/>
  <p:tag name="KSO_WM_BEAUTIFY_FLAG" val="#wm#"/>
  <p:tag name="KSO_WM_UNIT_TYPE" val="i"/>
  <p:tag name="KSO_WM_UNIT_INDEX" val="1"/>
  <p:tag name="KSO_WM_UNIT_DEFAULT_FONT" val="0;0;0"/>
  <p:tag name="KSO_WM_UNIT_BLOCK" val="0"/>
  <p:tag name="KSO_WM_UNIT_PLACING_PICTURE" val="43635.6413649884"/>
</p:tagLst>
</file>

<file path=ppt/tags/tag6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1596_1*d*3"/>
  <p:tag name="KSO_WM_TEMPLATE_CATEGORY" val="diagram"/>
  <p:tag name="KSO_WM_TEMPLATE_INDEX" val="20201596"/>
  <p:tag name="KSO_WM_UNIT_LAYERLEVEL" val="1"/>
  <p:tag name="KSO_WM_TAG_VERSION" val="1.0"/>
  <p:tag name="KSO_WM_BEAUTIFY_FLAG" val="#wm#"/>
  <p:tag name="KSO_WM_UNIT_VALUE" val="1265*968"/>
  <p:tag name="KSO_WM_UNIT_TYPE" val="d"/>
  <p:tag name="KSO_WM_UNIT_INDEX" val="3"/>
  <p:tag name="KSO_WM_UNIT_DEFAULT_FONT" val="0;0;0"/>
  <p:tag name="KSO_WM_UNIT_BLOCK" val="0"/>
  <p:tag name="KSO_WM_UNIT_PLACING_PICTURE" val="43635.6413649884"/>
  <p:tag name="KSO_WM_UNIT_PLACING_PICTURE_INFO" val="{&quot;full_picture&quot;:false,&quot;last_crop_picture&quot;:&quot;3-3&quot;,&quot;selected&quot;:&quot;3-3&quot;,&quot;spacing&quot;:6}"/>
</p:tagLst>
</file>

<file path=ppt/tags/tag6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1596_1*d*2"/>
  <p:tag name="KSO_WM_TEMPLATE_CATEGORY" val="diagram"/>
  <p:tag name="KSO_WM_TEMPLATE_INDEX" val="20201596"/>
  <p:tag name="KSO_WM_UNIT_LAYERLEVEL" val="1"/>
  <p:tag name="KSO_WM_TAG_VERSION" val="1.0"/>
  <p:tag name="KSO_WM_BEAUTIFY_FLAG" val="#wm#"/>
  <p:tag name="KSO_WM_UNIT_VALUE" val="1265*968"/>
  <p:tag name="KSO_WM_UNIT_TYPE" val="d"/>
  <p:tag name="KSO_WM_UNIT_INDEX" val="2"/>
  <p:tag name="KSO_WM_UNIT_DEFAULT_FONT" val="0;0;0"/>
  <p:tag name="KSO_WM_UNIT_BLOCK" val="0"/>
  <p:tag name="KSO_WM_UNIT_PLACING_PICTURE" val="43635.6413649884"/>
  <p:tag name="KSO_WM_UNIT_PLACING_PICTURE_INFO" val="{&quot;full_picture&quot;:false,&quot;last_crop_picture&quot;:&quot;3-3&quot;,&quot;selected&quot;:&quot;3-3&quot;,&quot;spacing&quot;:6}"/>
</p:tagLst>
</file>

<file path=ppt/tags/tag6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1596_1*d*1"/>
  <p:tag name="KSO_WM_TEMPLATE_CATEGORY" val="diagram"/>
  <p:tag name="KSO_WM_TEMPLATE_INDEX" val="20201596"/>
  <p:tag name="KSO_WM_UNIT_LAYERLEVEL" val="1"/>
  <p:tag name="KSO_WM_TAG_VERSION" val="1.0"/>
  <p:tag name="KSO_WM_BEAUTIFY_FLAG" val="#wm#"/>
  <p:tag name="KSO_WM_UNIT_VALUE" val="1265*968"/>
  <p:tag name="KSO_WM_UNIT_TYPE" val="d"/>
  <p:tag name="KSO_WM_UNIT_INDEX" val="1"/>
  <p:tag name="KSO_WM_UNIT_DEFAULT_FONT" val="0;0;0"/>
  <p:tag name="KSO_WM_UNIT_BLOCK" val="0"/>
  <p:tag name="KSO_WM_UNIT_PLACING_PICTURE" val="43635.6413649884"/>
  <p:tag name="KSO_WM_UNIT_PLACING_PICTURE_INFO" val="{&quot;full_picture&quot;:false,&quot;last_crop_picture&quot;:&quot;3-3&quot;,&quot;selected&quot;:&quot;3-3&quot;,&quot;spacing&quot;:6}"/>
</p:tagLst>
</file>

<file path=ppt/tags/tag677.xml><?xml version="1.0" encoding="utf-8"?>
<p:tagLst xmlns:p="http://schemas.openxmlformats.org/presentationml/2006/main">
  <p:tag name="KSO_WM_UNIT_ISCONTENTSTITLE" val="0"/>
  <p:tag name="KSO_WM_UNIT_NOCLEAR" val="0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01596_1*a*1"/>
  <p:tag name="KSO_WM_TEMPLATE_CATEGORY" val="diagram"/>
  <p:tag name="KSO_WM_TEMPLATE_INDEX" val="20201596"/>
  <p:tag name="KSO_WM_UNIT_LAYERLEVEL" val="1"/>
  <p:tag name="KSO_WM_TAG_VERSION" val="1.0"/>
  <p:tag name="KSO_WM_BEAUTIFY_FLAG" val="#wm#"/>
  <p:tag name="KSO_WM_UNIT_PRESET_TEXT" val="点击添加标题内容"/>
  <p:tag name="KSO_WM_UNIT_DEFAULT_FONT" val="0;0;0"/>
  <p:tag name="KSO_WM_UNIT_BLOCK" val="0"/>
  <p:tag name="KSO_WM_UNIT_PLACING_PICTURE" val="43635.6413649884"/>
</p:tagLst>
</file>

<file path=ppt/tags/tag678.xml><?xml version="1.0" encoding="utf-8"?>
<p:tagLst xmlns:p="http://schemas.openxmlformats.org/presentationml/2006/main">
  <p:tag name="KSO_WM_SLIDE_ID" val="diagram20201596_1"/>
  <p:tag name="KSO_WM_TEMPLATE_SUBCATEGORY" val="0"/>
  <p:tag name="KSO_WM_SLIDE_ITEM_CNT" val="0"/>
  <p:tag name="KSO_WM_SLIDE_INDEX" val="1"/>
  <p:tag name="KSO_WM_TAG_VERSION" val="1.0"/>
  <p:tag name="KSO_WM_BEAUTIFY_FLAG" val="#wm#"/>
  <p:tag name="KSO_WM_TEMPLATE_CATEGORY" val="diagram"/>
  <p:tag name="KSO_WM_TEMPLATE_INDEX" val="20201596"/>
  <p:tag name="KSO_WM_SLIDE_LAYOUT" val="a_d"/>
  <p:tag name="KSO_WM_SLIDE_LAYOUT_CNT" val="1_3"/>
  <p:tag name="KSO_WM_SLIDE_TYPE" val="text"/>
  <p:tag name="KSO_WM_SLIDE_SUBTYPE" val="picTxt"/>
  <p:tag name="KSO_WM_SLIDE_SIZE" val="886*451"/>
  <p:tag name="KSO_WM_SLIDE_POSITION" val="36*40"/>
  <p:tag name="KSO_WM_SLIDE_LAYOUT_INFO" val="{&quot;direction&quot;:0,&quot;horizontalAlign&quot;:-1,&quot;verticalAlign&quot;:-1,&quot;type&quot;:1,&quot;diagramDirection&quot;:0,&quot;canSetOverLayout&quot;:0,&quot;isOverLayout&quot;:0,&quot;backgroundInfo&quot;:[{&quot;type&quot;:&quot;general&quot;,&quot;left&quot;:0.0,&quot;top&quot;:0.0,&quot;right&quot;:0.0,&quot;bottom&quot;:0.0}]}"/>
  <p:tag name="KSO_WM_SLIDE_BACKGROUND" val="[&quot;general&quot;]"/>
  <p:tag name="KSO_WM_SLIDE_RATIO" val="1.777778"/>
</p:tagLst>
</file>

<file path=ppt/tags/tag679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ID" val="custom20204980_7*e*1"/>
  <p:tag name="KSO_WM_TEMPLATE_CATEGORY" val="custom"/>
  <p:tag name="KSO_WM_TEMPLATE_INDEX" val="20204980"/>
  <p:tag name="KSO_WM_UNIT_LAYERLEVEL" val="1"/>
  <p:tag name="KSO_WM_TAG_VERSION" val="1.0"/>
  <p:tag name="KSO_WM_BEAUTIFY_FLAG" val="#wm#"/>
  <p:tag name="KSO_WM_UNIT_PRESET_TEXT" val="01"/>
  <p:tag name="KSO_WM_UNIT_NOCLEAR" val="0"/>
  <p:tag name="KSO_WM_UNIT_VALUE" val="117"/>
  <p:tag name="KSO_WM_UNIT_TYPE" val="e"/>
  <p:tag name="KSO_WM_UNIT_INDEX" val="1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6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4980_7*i*1"/>
  <p:tag name="KSO_WM_TEMPLATE_CATEGORY" val="custom"/>
  <p:tag name="KSO_WM_TEMPLATE_INDEX" val="20204980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6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4980_7*a*1"/>
  <p:tag name="KSO_WM_TEMPLATE_CATEGORY" val="custom"/>
  <p:tag name="KSO_WM_TEMPLATE_INDEX" val="20204980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添加大标题"/>
  <p:tag name="KSO_WM_UNIT_NOCLEAR" val="0"/>
  <p:tag name="KSO_WM_UNIT_VALUE" val="9"/>
  <p:tag name="KSO_WM_UNIT_TYPE" val="a"/>
  <p:tag name="KSO_WM_UNIT_INDEX" val="1"/>
</p:tagLst>
</file>

<file path=ppt/tags/tag6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04980_7*i*2"/>
  <p:tag name="KSO_WM_TEMPLATE_CATEGORY" val="custom"/>
  <p:tag name="KSO_WM_TEMPLATE_INDEX" val="20204980"/>
  <p:tag name="KSO_WM_UNIT_LAYERLEVEL" val="1"/>
  <p:tag name="KSO_WM_TAG_VERSION" val="1.0"/>
  <p:tag name="KSO_WM_BEAUTIFY_FLAG" val="#wm#"/>
</p:tagLst>
</file>

<file path=ppt/tags/tag683.xml><?xml version="1.0" encoding="utf-8"?>
<p:tagLst xmlns:p="http://schemas.openxmlformats.org/presentationml/2006/main">
  <p:tag name="KSO_WM_BEAUTIFY_FLAG" val="#wm#"/>
  <p:tag name="KSO_WM_TEMPLATE_CATEGORY" val="custom"/>
  <p:tag name="KSO_WM_TEMPLATE_INDEX" val="20204980"/>
  <p:tag name="KSO_WM_SLIDE_ID" val="custom20204980_7"/>
  <p:tag name="KSO_WM_TEMPLATE_SUBCATEGORY" val="0"/>
  <p:tag name="KSO_WM_TEMPLATE_MASTER_TYPE" val="1"/>
  <p:tag name="KSO_WM_TEMPLATE_COLOR_TYPE" val="1"/>
  <p:tag name="KSO_WM_SLIDE_ITEM_CNT" val="0"/>
  <p:tag name="KSO_WM_SLIDE_INDEX" val="7"/>
  <p:tag name="KSO_WM_TAG_VERSION" val="1.0"/>
  <p:tag name="KSO_WM_SLIDE_TYPE" val="sectionTitle"/>
  <p:tag name="KSO_WM_SLIDE_SUBTYPE" val="pureTxt"/>
  <p:tag name="KSO_WM_SLIDE_LAYOUT" val="a_b_e"/>
  <p:tag name="KSO_WM_SLIDE_LAYOUT_CNT" val="1_1_1"/>
</p:tagLst>
</file>

<file path=ppt/tags/tag684.xml><?xml version="1.0" encoding="utf-8"?>
<p:tagLst xmlns:p="http://schemas.openxmlformats.org/presentationml/2006/main">
  <p:tag name="KSO_WM_BEAUTIFY_FLAG" val="#wm#"/>
  <p:tag name="KSO_WM_TEMPLATE_CATEGORY" val="diagram"/>
  <p:tag name="KSO_WM_TEMPLATE_INDEX" val="20200613"/>
</p:tagLst>
</file>

<file path=ppt/tags/tag685.xml><?xml version="1.0" encoding="utf-8"?>
<p:tagLst xmlns:p="http://schemas.openxmlformats.org/presentationml/2006/main">
  <p:tag name="KSO_WM_BEAUTIFY_FLAG" val="#wm#"/>
  <p:tag name="KSO_WM_TEMPLATE_CATEGORY" val="diagram"/>
  <p:tag name="KSO_WM_TEMPLATE_INDEX" val="20200613"/>
</p:tagLst>
</file>

<file path=ppt/tags/tag686.xml><?xml version="1.0" encoding="utf-8"?>
<p:tagLst xmlns:p="http://schemas.openxmlformats.org/presentationml/2006/main">
  <p:tag name="KSO_WM_BEAUTIFY_FLAG" val="#wm#"/>
  <p:tag name="KSO_WM_TEMPLATE_CATEGORY" val="diagram"/>
  <p:tag name="KSO_WM_TEMPLATE_INDEX" val="20200613"/>
</p:tagLst>
</file>

<file path=ppt/tags/tag687.xml><?xml version="1.0" encoding="utf-8"?>
<p:tagLst xmlns:p="http://schemas.openxmlformats.org/presentationml/2006/main">
  <p:tag name="KSO_WM_BEAUTIFY_FLAG" val="#wm#"/>
  <p:tag name="KSO_WM_TEMPLATE_CATEGORY" val="diagram"/>
  <p:tag name="KSO_WM_TEMPLATE_INDEX" val="20200613"/>
</p:tagLst>
</file>

<file path=ppt/tags/tag688.xml><?xml version="1.0" encoding="utf-8"?>
<p:tagLst xmlns:p="http://schemas.openxmlformats.org/presentationml/2006/main">
  <p:tag name="KSO_WM_BEAUTIFY_FLAG" val="#wm#"/>
  <p:tag name="KSO_WM_TEMPLATE_CATEGORY" val="diagram"/>
  <p:tag name="KSO_WM_TEMPLATE_INDEX" val="20200613"/>
</p:tagLst>
</file>

<file path=ppt/tags/tag689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ID" val="custom20204980_7*e*1"/>
  <p:tag name="KSO_WM_TEMPLATE_CATEGORY" val="custom"/>
  <p:tag name="KSO_WM_TEMPLATE_INDEX" val="20204980"/>
  <p:tag name="KSO_WM_UNIT_LAYERLEVEL" val="1"/>
  <p:tag name="KSO_WM_TAG_VERSION" val="1.0"/>
  <p:tag name="KSO_WM_BEAUTIFY_FLAG" val="#wm#"/>
  <p:tag name="KSO_WM_UNIT_PRESET_TEXT" val="01"/>
  <p:tag name="KSO_WM_UNIT_NOCLEAR" val="0"/>
  <p:tag name="KSO_WM_UNIT_VALUE" val="117"/>
  <p:tag name="KSO_WM_UNIT_TYPE" val="e"/>
  <p:tag name="KSO_WM_UNIT_INDEX" val="1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6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4980_7*i*1"/>
  <p:tag name="KSO_WM_TEMPLATE_CATEGORY" val="custom"/>
  <p:tag name="KSO_WM_TEMPLATE_INDEX" val="20204980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6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4980_7*a*1"/>
  <p:tag name="KSO_WM_TEMPLATE_CATEGORY" val="custom"/>
  <p:tag name="KSO_WM_TEMPLATE_INDEX" val="20204980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添加大标题"/>
  <p:tag name="KSO_WM_UNIT_NOCLEAR" val="0"/>
  <p:tag name="KSO_WM_UNIT_VALUE" val="9"/>
  <p:tag name="KSO_WM_UNIT_TYPE" val="a"/>
  <p:tag name="KSO_WM_UNIT_INDEX" val="1"/>
</p:tagLst>
</file>

<file path=ppt/tags/tag6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04980_7*i*2"/>
  <p:tag name="KSO_WM_TEMPLATE_CATEGORY" val="custom"/>
  <p:tag name="KSO_WM_TEMPLATE_INDEX" val="20204980"/>
  <p:tag name="KSO_WM_UNIT_LAYERLEVEL" val="1"/>
  <p:tag name="KSO_WM_TAG_VERSION" val="1.0"/>
  <p:tag name="KSO_WM_BEAUTIFY_FLAG" val="#wm#"/>
</p:tagLst>
</file>

<file path=ppt/tags/tag693.xml><?xml version="1.0" encoding="utf-8"?>
<p:tagLst xmlns:p="http://schemas.openxmlformats.org/presentationml/2006/main">
  <p:tag name="KSO_WM_BEAUTIFY_FLAG" val="#wm#"/>
  <p:tag name="KSO_WM_TEMPLATE_CATEGORY" val="custom"/>
  <p:tag name="KSO_WM_TEMPLATE_INDEX" val="20204980"/>
  <p:tag name="KSO_WM_SLIDE_ID" val="custom20204980_7"/>
  <p:tag name="KSO_WM_TEMPLATE_SUBCATEGORY" val="0"/>
  <p:tag name="KSO_WM_TEMPLATE_MASTER_TYPE" val="1"/>
  <p:tag name="KSO_WM_TEMPLATE_COLOR_TYPE" val="1"/>
  <p:tag name="KSO_WM_SLIDE_ITEM_CNT" val="0"/>
  <p:tag name="KSO_WM_SLIDE_INDEX" val="7"/>
  <p:tag name="KSO_WM_TAG_VERSION" val="1.0"/>
  <p:tag name="KSO_WM_SLIDE_TYPE" val="sectionTitle"/>
  <p:tag name="KSO_WM_SLIDE_SUBTYPE" val="pureTxt"/>
  <p:tag name="KSO_WM_SLIDE_LAYOUT" val="a_b_e"/>
  <p:tag name="KSO_WM_SLIDE_LAYOUT_CNT" val="1_1_1"/>
</p:tagLst>
</file>

<file path=ppt/tags/tag694.xml><?xml version="1.0" encoding="utf-8"?>
<p:tagLst xmlns:p="http://schemas.openxmlformats.org/presentationml/2006/main">
  <p:tag name="KSO_WM_BEAUTIFY_FLAG" val="#wm#"/>
  <p:tag name="KSO_WM_TEMPLATE_CATEGORY" val="diagram"/>
  <p:tag name="KSO_WM_TEMPLATE_INDEX" val="20200613"/>
</p:tagLst>
</file>

<file path=ppt/tags/tag695.xml><?xml version="1.0" encoding="utf-8"?>
<p:tagLst xmlns:p="http://schemas.openxmlformats.org/presentationml/2006/main">
  <p:tag name="KSO_WM_UNIT_PLACING_PICTURE_USER_VIEWPORT" val="{&quot;height&quot;:6520,&quot;width&quot;:10670}"/>
</p:tagLst>
</file>

<file path=ppt/tags/tag696.xml><?xml version="1.0" encoding="utf-8"?>
<p:tagLst xmlns:p="http://schemas.openxmlformats.org/presentationml/2006/main">
  <p:tag name="KSO_WM_BEAUTIFY_FLAG" val="#wm#"/>
  <p:tag name="KSO_WM_TEMPLATE_CATEGORY" val="diagram"/>
  <p:tag name="KSO_WM_TEMPLATE_INDEX" val="20200613"/>
</p:tagLst>
</file>

<file path=ppt/tags/tag697.xml><?xml version="1.0" encoding="utf-8"?>
<p:tagLst xmlns:p="http://schemas.openxmlformats.org/presentationml/2006/main">
  <p:tag name="KSO_WM_BEAUTIFY_FLAG" val="#wm#"/>
  <p:tag name="KSO_WM_TEMPLATE_CATEGORY" val="diagram"/>
  <p:tag name="KSO_WM_TEMPLATE_INDEX" val="20200613"/>
</p:tagLst>
</file>

<file path=ppt/tags/tag698.xml><?xml version="1.0" encoding="utf-8"?>
<p:tagLst xmlns:p="http://schemas.openxmlformats.org/presentationml/2006/main">
  <p:tag name="KSO_WM_BEAUTIFY_FLAG" val="#wm#"/>
  <p:tag name="KSO_WM_TEMPLATE_CATEGORY" val="diagram"/>
  <p:tag name="KSO_WM_TEMPLATE_INDEX" val="20200613"/>
</p:tagLst>
</file>

<file path=ppt/tags/tag699.xml><?xml version="1.0" encoding="utf-8"?>
<p:tagLst xmlns:p="http://schemas.openxmlformats.org/presentationml/2006/main">
  <p:tag name="KSO_WM_BEAUTIFY_FLAG" val="#wm#"/>
  <p:tag name="KSO_WM_TEMPLATE_CATEGORY" val="diagram"/>
  <p:tag name="KSO_WM_TEMPLATE_INDEX" val="20200613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700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ID" val="custom20204980_7*e*1"/>
  <p:tag name="KSO_WM_TEMPLATE_CATEGORY" val="custom"/>
  <p:tag name="KSO_WM_TEMPLATE_INDEX" val="20204980"/>
  <p:tag name="KSO_WM_UNIT_LAYERLEVEL" val="1"/>
  <p:tag name="KSO_WM_TAG_VERSION" val="1.0"/>
  <p:tag name="KSO_WM_BEAUTIFY_FLAG" val="#wm#"/>
  <p:tag name="KSO_WM_UNIT_PRESET_TEXT" val="01"/>
  <p:tag name="KSO_WM_UNIT_NOCLEAR" val="0"/>
  <p:tag name="KSO_WM_UNIT_VALUE" val="117"/>
  <p:tag name="KSO_WM_UNIT_TYPE" val="e"/>
  <p:tag name="KSO_WM_UNIT_INDEX" val="1"/>
</p:tagLst>
</file>

<file path=ppt/tags/tag7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4980_7*i*1"/>
  <p:tag name="KSO_WM_TEMPLATE_CATEGORY" val="custom"/>
  <p:tag name="KSO_WM_TEMPLATE_INDEX" val="20204980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7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4980_7*a*1"/>
  <p:tag name="KSO_WM_TEMPLATE_CATEGORY" val="custom"/>
  <p:tag name="KSO_WM_TEMPLATE_INDEX" val="20204980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添加大标题"/>
  <p:tag name="KSO_WM_UNIT_NOCLEAR" val="0"/>
  <p:tag name="KSO_WM_UNIT_VALUE" val="9"/>
  <p:tag name="KSO_WM_UNIT_TYPE" val="a"/>
  <p:tag name="KSO_WM_UNIT_INDEX" val="1"/>
</p:tagLst>
</file>

<file path=ppt/tags/tag7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04980_7*i*2"/>
  <p:tag name="KSO_WM_TEMPLATE_CATEGORY" val="custom"/>
  <p:tag name="KSO_WM_TEMPLATE_INDEX" val="20204980"/>
  <p:tag name="KSO_WM_UNIT_LAYERLEVEL" val="1"/>
  <p:tag name="KSO_WM_TAG_VERSION" val="1.0"/>
  <p:tag name="KSO_WM_BEAUTIFY_FLAG" val="#wm#"/>
</p:tagLst>
</file>

<file path=ppt/tags/tag704.xml><?xml version="1.0" encoding="utf-8"?>
<p:tagLst xmlns:p="http://schemas.openxmlformats.org/presentationml/2006/main">
  <p:tag name="KSO_WM_BEAUTIFY_FLAG" val="#wm#"/>
  <p:tag name="KSO_WM_TEMPLATE_CATEGORY" val="custom"/>
  <p:tag name="KSO_WM_TEMPLATE_INDEX" val="20204980"/>
  <p:tag name="KSO_WM_SLIDE_ID" val="custom20204980_7"/>
  <p:tag name="KSO_WM_TEMPLATE_SUBCATEGORY" val="0"/>
  <p:tag name="KSO_WM_TEMPLATE_MASTER_TYPE" val="1"/>
  <p:tag name="KSO_WM_TEMPLATE_COLOR_TYPE" val="1"/>
  <p:tag name="KSO_WM_SLIDE_ITEM_CNT" val="0"/>
  <p:tag name="KSO_WM_SLIDE_INDEX" val="7"/>
  <p:tag name="KSO_WM_TAG_VERSION" val="1.0"/>
  <p:tag name="KSO_WM_SLIDE_TYPE" val="sectionTitle"/>
  <p:tag name="KSO_WM_SLIDE_SUBTYPE" val="pureTxt"/>
  <p:tag name="KSO_WM_SLIDE_LAYOUT" val="a_b_e"/>
  <p:tag name="KSO_WM_SLIDE_LAYOUT_CNT" val="1_1_1"/>
</p:tagLst>
</file>

<file path=ppt/tags/tag705.xml><?xml version="1.0" encoding="utf-8"?>
<p:tagLst xmlns:p="http://schemas.openxmlformats.org/presentationml/2006/main">
  <p:tag name="KSO_WM_UNIT_PRESET_TEXT" val="01"/>
  <p:tag name="KSO_WM_UNIT_NOCLEAR" val="0"/>
  <p:tag name="KSO_WM_UNIT_VALUE" val="2"/>
  <p:tag name="KSO_WM_UNIT_HIGHLIGHT" val="0"/>
  <p:tag name="KSO_WM_UNIT_COMPATIBLE" val="0"/>
  <p:tag name="KSO_WM_UNIT_DIAGRAM_ISNUMVISUAL" val="0"/>
  <p:tag name="KSO_WM_UNIT_DIAGRAM_ISREFERUNIT" val="0"/>
  <p:tag name="KSO_WM_UNIT_TYPE" val="e"/>
  <p:tag name="KSO_WM_UNIT_INDEX" val="1"/>
  <p:tag name="KSO_WM_UNIT_ID" val="custom20202540_7*e*1"/>
  <p:tag name="KSO_WM_TEMPLATE_CATEGORY" val="custom"/>
  <p:tag name="KSO_WM_TEMPLATE_INDEX" val="20202540"/>
  <p:tag name="KSO_WM_UNIT_LAYERLEVEL" val="1"/>
  <p:tag name="KSO_WM_TAG_VERSION" val="1.0"/>
  <p:tag name="KSO_WM_BEAUTIFY_FLAG" val="#wm#"/>
</p:tagLst>
</file>

<file path=ppt/tags/tag706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添加标题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2540_7*a*1"/>
  <p:tag name="KSO_WM_TEMPLATE_CATEGORY" val="custom"/>
  <p:tag name="KSO_WM_TEMPLATE_INDEX" val="20202540"/>
  <p:tag name="KSO_WM_UNIT_LAYERLEVEL" val="1"/>
  <p:tag name="KSO_WM_TAG_VERSION" val="1.0"/>
  <p:tag name="KSO_WM_BEAUTIFY_FLAG" val="#wm#"/>
</p:tagLst>
</file>

<file path=ppt/tags/tag707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添加文本具体内容"/>
  <p:tag name="KSO_WM_UNIT_NOCLEAR" val="0"/>
  <p:tag name="KSO_WM_UNIT_VALUE" val="2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2540_7*b*1"/>
  <p:tag name="KSO_WM_TEMPLATE_CATEGORY" val="custom"/>
  <p:tag name="KSO_WM_TEMPLATE_INDEX" val="20202540"/>
  <p:tag name="KSO_WM_UNIT_LAYERLEVEL" val="1"/>
  <p:tag name="KSO_WM_TAG_VERSION" val="1.0"/>
  <p:tag name="KSO_WM_BEAUTIFY_FLAG" val="#wm#"/>
</p:tagLst>
</file>

<file path=ppt/tags/tag708.xml><?xml version="1.0" encoding="utf-8"?>
<p:tagLst xmlns:p="http://schemas.openxmlformats.org/presentationml/2006/main">
  <p:tag name="KSO_WM_SLIDE_ID" val="custom20202540_7"/>
  <p:tag name="KSO_WM_TEMPLATE_SUBCATEGORY" val="0"/>
  <p:tag name="KSO_WM_TEMPLATE_MASTER_TYPE" val="1"/>
  <p:tag name="KSO_WM_TEMPLATE_COLOR_TYPE" val="1"/>
  <p:tag name="KSO_WM_SLIDE_TYPE" val="sectionTitle"/>
  <p:tag name="KSO_WM_SLIDE_SUBTYPE" val="pureTxt"/>
  <p:tag name="KSO_WM_SLIDE_ITEM_CNT" val="0"/>
  <p:tag name="KSO_WM_SLIDE_INDEX" val="7"/>
  <p:tag name="KSO_WM_TAG_VERSION" val="1.0"/>
  <p:tag name="KSO_WM_BEAUTIFY_FLAG" val="#wm#"/>
  <p:tag name="KSO_WM_TEMPLATE_CATEGORY" val="custom"/>
  <p:tag name="KSO_WM_TEMPLATE_INDEX" val="20202540"/>
  <p:tag name="KSO_WM_SLIDE_LAYOUT" val="a_b_e"/>
  <p:tag name="KSO_WM_SLIDE_LAYOUT_CNT" val="1_1_1"/>
</p:tagLst>
</file>

<file path=ppt/tags/tag709.xml><?xml version="1.0" encoding="utf-8"?>
<p:tagLst xmlns:p="http://schemas.openxmlformats.org/presentationml/2006/main">
  <p:tag name="KSO_WM_BEAUTIFY_FLAG" val="#wm#"/>
  <p:tag name="KSO_WM_TEMPLATE_CATEGORY" val="custom"/>
  <p:tag name="KSO_WM_TEMPLATE_INDEX" val="20202540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i*2"/>
  <p:tag name="KSO_WM_UNIT_LAYERLEVEL" val="1"/>
  <p:tag name="KSO_WM_TAG_VERSION" val="1.0"/>
  <p:tag name="KSO_WM_BEAUTIFY_FLAG" val="#wm#"/>
  <p:tag name="KSO_WM_UNIT_TYPE" val="i"/>
  <p:tag name="KSO_WM_UNIT_INDEX" val="2"/>
  <p:tag name="KSO_WM_SLIDE_BACKGROUND_TYPE" val="frame"/>
  <p:tag name="KSO_WM_SLIDE_BK_DARK_LIGHT" val="2"/>
</p:tagLst>
</file>

<file path=ppt/tags/tag710.xml><?xml version="1.0" encoding="utf-8"?>
<p:tagLst xmlns:p="http://schemas.openxmlformats.org/presentationml/2006/main">
  <p:tag name="KSO_WM_BEAUTIFY_FLAG" val="#wm#"/>
  <p:tag name="KSO_WM_TEMPLATE_CATEGORY" val="custom"/>
  <p:tag name="KSO_WM_TEMPLATE_INDEX" val="20202540"/>
</p:tagLst>
</file>

<file path=ppt/tags/tag711.xml><?xml version="1.0" encoding="utf-8"?>
<p:tagLst xmlns:p="http://schemas.openxmlformats.org/presentationml/2006/main">
  <p:tag name="KSO_WM_UNIT_ISCONTENTSTITLE" val="0"/>
  <p:tag name="KSO_WM_UNIT_ISNUMDGMTITLE" val="0"/>
  <p:tag name="KSO_WM_UNIT_NOCLEAR" val="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2540_15*a*1"/>
  <p:tag name="KSO_WM_TEMPLATE_CATEGORY" val="custom"/>
  <p:tag name="KSO_WM_TEMPLATE_INDEX" val="20202540"/>
  <p:tag name="KSO_WM_UNIT_LAYERLEVEL" val="1"/>
  <p:tag name="KSO_WM_TAG_VERSION" val="1.0"/>
  <p:tag name="KSO_WM_BEAUTIFY_FLAG" val="#wm#"/>
  <p:tag name="KSO_WM_UNIT_PRESET_TEXT" val="Thanks"/>
</p:tagLst>
</file>

<file path=ppt/tags/tag712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9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2"/>
  <p:tag name="KSO_WM_UNIT_ID" val="custom20202540_15*b*2"/>
  <p:tag name="KSO_WM_TEMPLATE_CATEGORY" val="custom"/>
  <p:tag name="KSO_WM_TEMPLATE_INDEX" val="20202540"/>
  <p:tag name="KSO_WM_UNIT_LAYERLEVEL" val="1"/>
  <p:tag name="KSO_WM_TAG_VERSION" val="1.0"/>
  <p:tag name="KSO_WM_BEAUTIFY_FLAG" val="#wm#"/>
  <p:tag name="KSO_WM_UNIT_PRESET_TEXT" val="单击此处添加副标题内容"/>
</p:tagLst>
</file>

<file path=ppt/tags/tag713.xml><?xml version="1.0" encoding="utf-8"?>
<p:tagLst xmlns:p="http://schemas.openxmlformats.org/presentationml/2006/main">
  <p:tag name="KSO_WM_SLIDE_ID" val="custom20202540_15"/>
  <p:tag name="KSO_WM_TEMPLATE_SUBCATEGORY" val="0"/>
  <p:tag name="KSO_WM_TEMPLATE_MASTER_TYPE" val="1"/>
  <p:tag name="KSO_WM_TEMPLATE_COLOR_TYPE" val="1"/>
  <p:tag name="KSO_WM_SLIDE_TYPE" val="endPage"/>
  <p:tag name="KSO_WM_SLIDE_SUBTYPE" val="pureTxt"/>
  <p:tag name="KSO_WM_SLIDE_ITEM_CNT" val="0"/>
  <p:tag name="KSO_WM_SLIDE_INDEX" val="15"/>
  <p:tag name="KSO_WM_TAG_VERSION" val="1.0"/>
  <p:tag name="KSO_WM_BEAUTIFY_FLAG" val="#wm#"/>
  <p:tag name="KSO_WM_TEMPLATE_CATEGORY" val="custom"/>
  <p:tag name="KSO_WM_TEMPLATE_INDEX" val="20202540"/>
  <p:tag name="KSO_WM_SLIDE_LAYOUT" val="a_b"/>
  <p:tag name="KSO_WM_SLIDE_LAYOUT_CNT" val="1_1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i*3"/>
  <p:tag name="KSO_WM_UNIT_LAYERLEVEL" val="1"/>
  <p:tag name="KSO_WM_TAG_VERSION" val="1.0"/>
  <p:tag name="KSO_WM_BEAUTIFY_FLAG" val="#wm#"/>
  <p:tag name="KSO_WM_UNIT_TYPE" val="i"/>
  <p:tag name="KSO_WM_UNIT_INDEX" val="3"/>
  <p:tag name="KSO_WM_SLIDE_BACKGROUND_TYPE" val="frame"/>
  <p:tag name="KSO_WM_SLIDE_BK_DARK_LIGHT" val="2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3*i*1"/>
  <p:tag name="KSO_WM_UNIT_BK_DARK_LIGHT" val="2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4*i*1"/>
  <p:tag name="KSO_WM_UNIT_BK_DARK_LIGHT" val="2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1"/>
  <p:tag name="KSO_WM_UNIT_LAYERLEVEL" val="1"/>
  <p:tag name="KSO_WM_TAG_VERSION" val="1.0"/>
  <p:tag name="KSO_WM_BEAUTIFY_FLAG" val="#wm#"/>
  <p:tag name="KSO_WM_UNIT_TYPE" val="i"/>
  <p:tag name="KSO_WM_UNIT_INDEX" val="1"/>
  <p:tag name="KSO_WM_SLIDE_BACKGROUND_TYPE" val="leftRight"/>
  <p:tag name="KSO_WM_SLIDE_BK_DARK_LIGHT" val="2"/>
</p:tagLst>
</file>

<file path=ppt/tags/tag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2"/>
  <p:tag name="KSO_WM_UNIT_LAYERLEVEL" val="1"/>
  <p:tag name="KSO_WM_TAG_VERSION" val="1.0"/>
  <p:tag name="KSO_WM_BEAUTIFY_FLAG" val="#wm#"/>
  <p:tag name="KSO_WM_UNIT_TYPE" val="i"/>
  <p:tag name="KSO_WM_UNIT_INDEX" val="2"/>
  <p:tag name="KSO_WM_SLIDE_BACKGROUND_TYPE" val="leftRight"/>
  <p:tag name="KSO_WM_SLIDE_BK_DARK_LIGHT" val="2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5*i*1"/>
  <p:tag name="KSO_WM_UNIT_BK_DARK_LIGHT" val="2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1"/>
  <p:tag name="KSO_WM_UNIT_LAYERLEVEL" val="1"/>
  <p:tag name="KSO_WM_TAG_VERSION" val="1.0"/>
  <p:tag name="KSO_WM_BEAUTIFY_FLAG" val="#wm#"/>
  <p:tag name="KSO_WM_UNIT_TYPE" val="i"/>
  <p:tag name="KSO_WM_UNIT_INDEX" val="1"/>
  <p:tag name="KSO_WM_SLIDE_BACKGROUND_TYPE" val="topBottom"/>
  <p:tag name="KSO_WM_SLIDE_BK_DARK_LIGHT" val="2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2"/>
  <p:tag name="KSO_WM_UNIT_LAYERLEVEL" val="1"/>
  <p:tag name="KSO_WM_TAG_VERSION" val="1.0"/>
  <p:tag name="KSO_WM_BEAUTIFY_FLAG" val="#wm#"/>
  <p:tag name="KSO_WM_UNIT_TYPE" val="i"/>
  <p:tag name="KSO_WM_UNIT_INDEX" val="2"/>
  <p:tag name="KSO_WM_SLIDE_BACKGROUND_TYPE" val="topBottom"/>
  <p:tag name="KSO_WM_SLIDE_BK_DARK_LIGHT" val="2"/>
</p:tagLst>
</file>

<file path=ppt/tags/tag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6*i*1"/>
  <p:tag name="KSO_WM_UNIT_BK_DARK_LIGHT" val="2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1"/>
  <p:tag name="KSO_WM_UNIT_LAYERLEVEL" val="1"/>
  <p:tag name="KSO_WM_TAG_VERSION" val="1.0"/>
  <p:tag name="KSO_WM_BEAUTIFY_FLAG" val="#wm#"/>
  <p:tag name="KSO_WM_UNIT_TYPE" val="i"/>
  <p:tag name="KSO_WM_UNIT_INDEX" val="1"/>
  <p:tag name="KSO_WM_SLIDE_BACKGROUND_TYPE" val="bottomTop"/>
  <p:tag name="KSO_WM_SLIDE_BK_DARK_LIGHT" val="2"/>
</p:tagLst>
</file>

<file path=ppt/tags/tag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2"/>
  <p:tag name="KSO_WM_UNIT_LAYERLEVEL" val="1"/>
  <p:tag name="KSO_WM_TAG_VERSION" val="1.0"/>
  <p:tag name="KSO_WM_BEAUTIFY_FLAG" val="#wm#"/>
  <p:tag name="KSO_WM_UNIT_TYPE" val="i"/>
  <p:tag name="KSO_WM_UNIT_INDEX" val="2"/>
  <p:tag name="KSO_WM_SLIDE_BACKGROUND_TYPE" val="bottomTop"/>
  <p:tag name="KSO_WM_SLIDE_BK_DARK_LIGHT" val="2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主题​​">
  <a:themeElements>
    <a:clrScheme name="自定义 44">
      <a:dk1>
        <a:srgbClr val="000000"/>
      </a:dk1>
      <a:lt1>
        <a:srgbClr val="FFFFFF"/>
      </a:lt1>
      <a:dk2>
        <a:srgbClr val="EAF9F4"/>
      </a:dk2>
      <a:lt2>
        <a:srgbClr val="FFFFFF"/>
      </a:lt2>
      <a:accent1>
        <a:srgbClr val="7ED9CD"/>
      </a:accent1>
      <a:accent2>
        <a:srgbClr val="88DABD"/>
      </a:accent2>
      <a:accent3>
        <a:srgbClr val="96D9AA"/>
      </a:accent3>
      <a:accent4>
        <a:srgbClr val="B9DF9E"/>
      </a:accent4>
      <a:accent5>
        <a:srgbClr val="BED385"/>
      </a:accent5>
      <a:accent6>
        <a:srgbClr val="D3C978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3_Office 主题​​">
  <a:themeElements>
    <a:clrScheme name="1.1.1.第一个个啊">
      <a:dk1>
        <a:srgbClr val="000000"/>
      </a:dk1>
      <a:lt1>
        <a:srgbClr val="FFFFFF"/>
      </a:lt1>
      <a:dk2>
        <a:srgbClr val="FFECEC"/>
      </a:dk2>
      <a:lt2>
        <a:srgbClr val="FFFFFF"/>
      </a:lt2>
      <a:accent1>
        <a:srgbClr val="E65966"/>
      </a:accent1>
      <a:accent2>
        <a:srgbClr val="EC4A7B"/>
      </a:accent2>
      <a:accent3>
        <a:srgbClr val="EA3F94"/>
      </a:accent3>
      <a:accent4>
        <a:srgbClr val="DE44B1"/>
      </a:accent4>
      <a:accent5>
        <a:srgbClr val="CA52CE"/>
      </a:accent5>
      <a:accent6>
        <a:srgbClr val="A665EB"/>
      </a:accent6>
      <a:hlink>
        <a:srgbClr val="658BD5"/>
      </a:hlink>
      <a:folHlink>
        <a:srgbClr val="9F69A3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4_Office 主题​​">
  <a:themeElements>
    <a:clrScheme name="20202378new">
      <a:dk1>
        <a:sysClr val="windowText" lastClr="000000"/>
      </a:dk1>
      <a:lt1>
        <a:sysClr val="window" lastClr="FFFFFF"/>
      </a:lt1>
      <a:dk2>
        <a:srgbClr val="E6E2C9"/>
      </a:dk2>
      <a:lt2>
        <a:srgbClr val="EBE9E3"/>
      </a:lt2>
      <a:accent1>
        <a:srgbClr val="E3651D"/>
      </a:accent1>
      <a:accent2>
        <a:srgbClr val="D18600"/>
      </a:accent2>
      <a:accent3>
        <a:srgbClr val="B8A300"/>
      </a:accent3>
      <a:accent4>
        <a:srgbClr val="99BC2E"/>
      </a:accent4>
      <a:accent5>
        <a:srgbClr val="6FD160"/>
      </a:accent5>
      <a:accent6>
        <a:srgbClr val="1DE397"/>
      </a:accent6>
      <a:hlink>
        <a:srgbClr val="658BD5"/>
      </a:hlink>
      <a:folHlink>
        <a:srgbClr val="A16AA5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1_Office 主题​​">
  <a:themeElements>
    <a:clrScheme name="3">
      <a:dk1>
        <a:srgbClr val="1E1E1E"/>
      </a:dk1>
      <a:lt1>
        <a:srgbClr val="FFFFFF"/>
      </a:lt1>
      <a:dk2>
        <a:srgbClr val="263768"/>
      </a:dk2>
      <a:lt2>
        <a:srgbClr val="FFFFFF"/>
      </a:lt2>
      <a:accent1>
        <a:srgbClr val="FFBA55"/>
      </a:accent1>
      <a:accent2>
        <a:srgbClr val="EDAA86"/>
      </a:accent2>
      <a:accent3>
        <a:srgbClr val="E09AAE"/>
      </a:accent3>
      <a:accent4>
        <a:srgbClr val="D287CE"/>
      </a:accent4>
      <a:accent5>
        <a:srgbClr val="C571EA"/>
      </a:accent5>
      <a:accent6>
        <a:srgbClr val="B556FF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自定义 44">
    <a:dk1>
      <a:srgbClr val="000000"/>
    </a:dk1>
    <a:lt1>
      <a:srgbClr val="FFFFFF"/>
    </a:lt1>
    <a:dk2>
      <a:srgbClr val="EAF9F4"/>
    </a:dk2>
    <a:lt2>
      <a:srgbClr val="FFFFFF"/>
    </a:lt2>
    <a:accent1>
      <a:srgbClr val="7ED9CD"/>
    </a:accent1>
    <a:accent2>
      <a:srgbClr val="88DABD"/>
    </a:accent2>
    <a:accent3>
      <a:srgbClr val="96D9AA"/>
    </a:accent3>
    <a:accent4>
      <a:srgbClr val="B9DF9E"/>
    </a:accent4>
    <a:accent5>
      <a:srgbClr val="BED385"/>
    </a:accent5>
    <a:accent6>
      <a:srgbClr val="D3C978"/>
    </a:accent6>
    <a:hlink>
      <a:srgbClr val="0563C1"/>
    </a:hlink>
    <a:folHlink>
      <a:srgbClr val="954D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1468</Words>
  <Application>WPS 演示</Application>
  <PresentationFormat>宽屏</PresentationFormat>
  <Paragraphs>275</Paragraphs>
  <Slides>51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5</vt:i4>
      </vt:variant>
      <vt:variant>
        <vt:lpstr>幻灯片标题</vt:lpstr>
      </vt:variant>
      <vt:variant>
        <vt:i4>51</vt:i4>
      </vt:variant>
    </vt:vector>
  </HeadingPairs>
  <TitlesOfParts>
    <vt:vector size="69" baseType="lpstr">
      <vt:lpstr>Arial</vt:lpstr>
      <vt:lpstr>宋体</vt:lpstr>
      <vt:lpstr>Wingdings</vt:lpstr>
      <vt:lpstr>微软雅黑</vt:lpstr>
      <vt:lpstr>汉仪旗黑-85S</vt:lpstr>
      <vt:lpstr>黑体</vt:lpstr>
      <vt:lpstr>Lantinghei SC Extralight</vt:lpstr>
      <vt:lpstr>隶书</vt:lpstr>
      <vt:lpstr>Viner Hand ITC</vt:lpstr>
      <vt:lpstr>Times New Roman</vt:lpstr>
      <vt:lpstr>楷体</vt:lpstr>
      <vt:lpstr>Arial Unicode MS</vt:lpstr>
      <vt:lpstr>Calibri</vt:lpstr>
      <vt:lpstr>Office 主题</vt:lpstr>
      <vt:lpstr>2_Office 主题​​</vt:lpstr>
      <vt:lpstr>3_Office 主题​​</vt:lpstr>
      <vt:lpstr>4_Office 主题​​</vt:lpstr>
      <vt:lpstr>1_Office 主题​​</vt:lpstr>
      <vt:lpstr>信息安全</vt:lpstr>
      <vt:lpstr>PowerPoint 演示文稿</vt:lpstr>
      <vt:lpstr>PowerPoint 演示文稿</vt:lpstr>
      <vt:lpstr>信息安全三原则</vt:lpstr>
      <vt:lpstr>密码安全</vt:lpstr>
      <vt:lpstr> 弱口令</vt:lpstr>
      <vt:lpstr>PowerPoint 演示文稿</vt:lpstr>
      <vt:lpstr> 密码泄露</vt:lpstr>
      <vt:lpstr>设备安全使用</vt:lpstr>
      <vt:lpstr>1、及时更新系统安全补丁</vt:lpstr>
      <vt:lpstr>2、开启防火墙 </vt:lpstr>
      <vt:lpstr>3、安装杀毒软件 </vt:lpstr>
      <vt:lpstr>4、注意下载行为</vt:lpstr>
      <vt:lpstr>PowerPoint 演示文稿</vt:lpstr>
      <vt:lpstr>PowerPoint 演示文稿</vt:lpstr>
      <vt:lpstr>5、注意文件类型 </vt:lpstr>
      <vt:lpstr>6.离开时锁屏</vt:lpstr>
      <vt:lpstr>PowerPoint 演示文稿</vt:lpstr>
      <vt:lpstr>其他使用及管理风险</vt:lpstr>
      <vt:lpstr>PowerPoint 演示文稿</vt:lpstr>
      <vt:lpstr>						字节实习生删库事件</vt:lpstr>
      <vt:lpstr>IP及域名类资产管理问题</vt:lpstr>
      <vt:lpstr>PowerPoint 演示文稿</vt:lpstr>
      <vt:lpstr>其他安全管理问题汇总</vt:lpstr>
      <vt:lpstr>诈骗</vt:lpstr>
      <vt:lpstr>1、 资料库</vt:lpstr>
      <vt:lpstr>2、伪造钓鱼网站</vt:lpstr>
      <vt:lpstr>PowerPoint 演示文稿</vt:lpstr>
      <vt:lpstr>3、诈骗</vt:lpstr>
      <vt:lpstr>PowerPoint 演示文稿</vt:lpstr>
      <vt:lpstr>案例</vt:lpstr>
      <vt:lpstr>PowerPoint 演示文稿</vt:lpstr>
      <vt:lpstr>主动传播</vt:lpstr>
      <vt:lpstr>源 代 码 泄 露</vt:lpstr>
      <vt:lpstr>PowerPoint 演示文稿</vt:lpstr>
      <vt:lpstr>PowerPoint 演示文稿</vt:lpstr>
      <vt:lpstr>PowerPoint 演示文稿</vt:lpstr>
      <vt:lpstr>私 自 搭 建 服 务 站 点</vt:lpstr>
      <vt:lpstr>蓄意犯罪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法律法规</vt:lpstr>
      <vt:lpstr>单击此处添加标题</vt:lpstr>
      <vt:lpstr>网络安全法</vt:lpstr>
      <vt:lpstr>PowerPoint 演示文稿</vt:lpstr>
      <vt:lpstr>PowerPoint 演示文稿</vt:lpstr>
      <vt:lpstr>提高信息安全意识 保护人身财产安全</vt:lpstr>
      <vt:lpstr>Thanks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bingjie</cp:lastModifiedBy>
  <cp:revision>338</cp:revision>
  <dcterms:created xsi:type="dcterms:W3CDTF">2021-09-17T08:22:00Z</dcterms:created>
  <dcterms:modified xsi:type="dcterms:W3CDTF">2021-10-29T02:06:51Z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8BD93D0793A64107B32D565DC07E16CD</vt:lpwstr>
  </property>
  <property fmtid="{D5CDD505-2E9C-101B-9397-08002B2CF9AE}" pid="3" name="KSOProductBuildVer">
    <vt:lpwstr>2052-11.1.0.10938</vt:lpwstr>
  </property>
</Properties>
</file>